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4"/>
  </p:sldMasterIdLst>
  <p:notesMasterIdLst>
    <p:notesMasterId r:id="rId22"/>
  </p:notesMasterIdLst>
  <p:sldIdLst>
    <p:sldId id="311" r:id="rId5"/>
    <p:sldId id="313" r:id="rId6"/>
    <p:sldId id="314" r:id="rId7"/>
    <p:sldId id="333" r:id="rId8"/>
    <p:sldId id="327" r:id="rId9"/>
    <p:sldId id="315" r:id="rId10"/>
    <p:sldId id="320" r:id="rId11"/>
    <p:sldId id="324" r:id="rId12"/>
    <p:sldId id="321" r:id="rId13"/>
    <p:sldId id="325" r:id="rId14"/>
    <p:sldId id="330" r:id="rId15"/>
    <p:sldId id="331" r:id="rId16"/>
    <p:sldId id="329" r:id="rId17"/>
    <p:sldId id="355" r:id="rId18"/>
    <p:sldId id="332" r:id="rId19"/>
    <p:sldId id="356" r:id="rId20"/>
    <p:sldId id="3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110" d="100"/>
          <a:sy n="110" d="100"/>
        </p:scale>
        <p:origin x="-1008" y="-1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6A36D-B910-4CC6-BF83-7D4777E1C5D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E9ADE23-0B80-4954-9E4D-A373B193AB2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>
              <a:latin typeface="Futura Bk BT" panose="020B0502020204020303" pitchFamily="34" charset="0"/>
            </a:rPr>
            <a:t>MAKSUD</a:t>
          </a:r>
          <a:endParaRPr lang="en-ID" sz="1600" dirty="0">
            <a:latin typeface="Futura Bk BT" panose="020B0502020204020303" pitchFamily="34" charset="0"/>
          </a:endParaRPr>
        </a:p>
      </dgm:t>
    </dgm:pt>
    <dgm:pt modelId="{5E90E009-217C-4B61-90CE-F59D86BAAAEB}" type="parTrans" cxnId="{75B43B86-34DD-46B2-BEA9-39A8394F8F75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4AECA2EC-19F4-409C-A5E9-E9BFE1291E38}" type="sibTrans" cxnId="{75B43B86-34DD-46B2-BEA9-39A8394F8F75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1FA7E1FD-4ECD-40E0-89A6-BC025CBF9A0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>
              <a:latin typeface="Futura Bk BT" panose="020B0502020204020303" pitchFamily="34" charset="0"/>
            </a:rPr>
            <a:t>TUJUAN</a:t>
          </a:r>
          <a:endParaRPr lang="en-ID" sz="1600" dirty="0">
            <a:latin typeface="Futura Bk BT" panose="020B0502020204020303" pitchFamily="34" charset="0"/>
          </a:endParaRPr>
        </a:p>
      </dgm:t>
    </dgm:pt>
    <dgm:pt modelId="{9ADCCB6E-7DEB-4F63-8C6D-61BCE9ED0F7D}" type="parTrans" cxnId="{3141EFD4-9402-4273-A849-1FCE79711E2B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83927863-B84B-489E-B789-DF907007A7BA}" type="sibTrans" cxnId="{3141EFD4-9402-4273-A849-1FCE79711E2B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BF4FE99B-76AF-4CB3-9744-6374FBC10CE4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600" dirty="0">
              <a:latin typeface="Futura Bk BT" panose="020B0502020204020303" pitchFamily="34" charset="0"/>
            </a:rPr>
            <a:t>T</a:t>
          </a:r>
          <a:r>
            <a:rPr lang="en-ID" sz="1600" dirty="0" err="1">
              <a:latin typeface="Futura Bk BT" panose="020B0502020204020303" pitchFamily="34" charset="0"/>
            </a:rPr>
            <a:t>ersedianya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Sistem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Informasi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Gedung </a:t>
          </a:r>
          <a:r>
            <a:rPr lang="en-ID" sz="1600" dirty="0" err="1">
              <a:latin typeface="Futura Bk BT" panose="020B0502020204020303" pitchFamily="34" charset="0"/>
            </a:rPr>
            <a:t>Provinsi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Jawa</a:t>
          </a:r>
          <a:r>
            <a:rPr lang="en-ID" sz="1600" dirty="0">
              <a:latin typeface="Futura Bk BT" panose="020B0502020204020303" pitchFamily="34" charset="0"/>
            </a:rPr>
            <a:t> Tengah yang </a:t>
          </a:r>
          <a:r>
            <a:rPr lang="en-ID" sz="1600" dirty="0" err="1">
              <a:latin typeface="Futura Bk BT" panose="020B0502020204020303" pitchFamily="34" charset="0"/>
            </a:rPr>
            <a:t>dapat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memberikan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informasi</a:t>
          </a:r>
          <a:r>
            <a:rPr lang="en-ID" sz="1600" dirty="0">
              <a:latin typeface="Futura Bk BT" panose="020B0502020204020303" pitchFamily="34" charset="0"/>
            </a:rPr>
            <a:t> dan </a:t>
          </a:r>
          <a:r>
            <a:rPr lang="en-ID" sz="1600" dirty="0" err="1">
              <a:latin typeface="Futura Bk BT" panose="020B0502020204020303" pitchFamily="34" charset="0"/>
            </a:rPr>
            <a:t>pelayanan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penyelenggaraan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gedung</a:t>
          </a:r>
          <a:r>
            <a:rPr lang="en-ID" sz="1600" dirty="0">
              <a:latin typeface="Futura Bk BT" panose="020B0502020204020303" pitchFamily="34" charset="0"/>
            </a:rPr>
            <a:t> pada 35 </a:t>
          </a:r>
          <a:r>
            <a:rPr lang="en-ID" sz="1600" dirty="0" err="1">
              <a:latin typeface="Futura Bk BT" panose="020B0502020204020303" pitchFamily="34" charset="0"/>
            </a:rPr>
            <a:t>Kabupaten</a:t>
          </a:r>
          <a:r>
            <a:rPr lang="en-ID" sz="1600" dirty="0">
              <a:latin typeface="Futura Bk BT" panose="020B0502020204020303" pitchFamily="34" charset="0"/>
            </a:rPr>
            <a:t>/Kota di </a:t>
          </a:r>
          <a:r>
            <a:rPr lang="en-ID" sz="1600" dirty="0" err="1">
              <a:latin typeface="Futura Bk BT" panose="020B0502020204020303" pitchFamily="34" charset="0"/>
            </a:rPr>
            <a:t>Provinsi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Jawa</a:t>
          </a:r>
          <a:r>
            <a:rPr lang="en-ID" sz="1600" dirty="0">
              <a:latin typeface="Futura Bk BT" panose="020B0502020204020303" pitchFamily="34" charset="0"/>
            </a:rPr>
            <a:t> Tengah </a:t>
          </a:r>
          <a:r>
            <a:rPr lang="en-ID" sz="1600" dirty="0" err="1">
              <a:latin typeface="Futura Bk BT" panose="020B0502020204020303" pitchFamily="34" charset="0"/>
            </a:rPr>
            <a:t>baik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b="1" dirty="0" err="1">
              <a:latin typeface="Futura Bk BT" panose="020B0502020204020303" pitchFamily="34" charset="0"/>
            </a:rPr>
            <a:t>Aset</a:t>
          </a:r>
          <a:r>
            <a:rPr lang="en-ID" sz="1600" b="1" dirty="0">
              <a:latin typeface="Futura Bk BT" panose="020B0502020204020303" pitchFamily="34" charset="0"/>
            </a:rPr>
            <a:t> </a:t>
          </a:r>
          <a:r>
            <a:rPr lang="en-ID" sz="1600" b="1" dirty="0" err="1">
              <a:latin typeface="Futura Bk BT" panose="020B0502020204020303" pitchFamily="34" charset="0"/>
            </a:rPr>
            <a:t>Pemerintah</a:t>
          </a:r>
          <a:r>
            <a:rPr lang="en-ID" sz="1600" b="1" dirty="0">
              <a:latin typeface="Futura Bk BT" panose="020B0502020204020303" pitchFamily="34" charset="0"/>
            </a:rPr>
            <a:t> </a:t>
          </a:r>
          <a:r>
            <a:rPr lang="en-ID" sz="1600" b="1" dirty="0" err="1">
              <a:latin typeface="Futura Bk BT" panose="020B0502020204020303" pitchFamily="34" charset="0"/>
            </a:rPr>
            <a:t>Provinsi</a:t>
          </a:r>
          <a:r>
            <a:rPr lang="en-ID" sz="1600" b="1" dirty="0">
              <a:latin typeface="Futura Bk BT" panose="020B0502020204020303" pitchFamily="34" charset="0"/>
            </a:rPr>
            <a:t> </a:t>
          </a:r>
          <a:r>
            <a:rPr lang="en-ID" sz="1600" b="1" dirty="0" err="1">
              <a:latin typeface="Futura Bk BT" panose="020B0502020204020303" pitchFamily="34" charset="0"/>
            </a:rPr>
            <a:t>maupun</a:t>
          </a:r>
          <a:r>
            <a:rPr lang="en-ID" sz="1600" b="1" dirty="0">
              <a:latin typeface="Futura Bk BT" panose="020B0502020204020303" pitchFamily="34" charset="0"/>
            </a:rPr>
            <a:t> </a:t>
          </a:r>
          <a:r>
            <a:rPr lang="en-ID" sz="1600" b="1" dirty="0" err="1">
              <a:latin typeface="Futura Bk BT" panose="020B0502020204020303" pitchFamily="34" charset="0"/>
            </a:rPr>
            <a:t>Pemerintah</a:t>
          </a:r>
          <a:r>
            <a:rPr lang="en-ID" sz="1600" b="1" dirty="0">
              <a:latin typeface="Futura Bk BT" panose="020B0502020204020303" pitchFamily="34" charset="0"/>
            </a:rPr>
            <a:t> Pusat</a:t>
          </a:r>
        </a:p>
      </dgm:t>
    </dgm:pt>
    <dgm:pt modelId="{F362565B-29EC-43CE-8729-1D04AA887A99}" type="parTrans" cxnId="{B318A28F-01A1-45ED-BC14-69A3B9BD6E62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00044062-69BE-4CE5-AF9D-A8CB9C723CD7}" type="sibTrans" cxnId="{B318A28F-01A1-45ED-BC14-69A3B9BD6E62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EC880F80-5EC4-465E-B4AE-942C4F5CE6E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>
              <a:latin typeface="Futura Bk BT" panose="020B0502020204020303" pitchFamily="34" charset="0"/>
            </a:rPr>
            <a:t>SASARAN</a:t>
          </a:r>
          <a:endParaRPr lang="en-ID" sz="1600" dirty="0">
            <a:latin typeface="Futura Bk BT" panose="020B0502020204020303" pitchFamily="34" charset="0"/>
          </a:endParaRPr>
        </a:p>
      </dgm:t>
    </dgm:pt>
    <dgm:pt modelId="{147F6230-84B7-4461-9AF5-B88428E9390F}" type="parTrans" cxnId="{0FE6868B-886F-42E6-86D1-C1A58DC93E1D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337A0D0D-AAEC-4D7B-B5CA-3BB33D8AFF2D}" type="sibTrans" cxnId="{0FE6868B-886F-42E6-86D1-C1A58DC93E1D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BE58BA69-1A9D-4D03-B84B-7AA6EC1AC421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ID" sz="1600" dirty="0" err="1">
              <a:latin typeface="Futura Bk BT" panose="020B0502020204020303" pitchFamily="34" charset="0"/>
            </a:rPr>
            <a:t>Sistem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dapat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melakukan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pengaturan</a:t>
          </a:r>
          <a:r>
            <a:rPr lang="en-ID" sz="1600" dirty="0">
              <a:latin typeface="Futura Bk BT" panose="020B0502020204020303" pitchFamily="34" charset="0"/>
            </a:rPr>
            <a:t>, </a:t>
          </a:r>
          <a:r>
            <a:rPr lang="en-ID" sz="1600" dirty="0" err="1">
              <a:latin typeface="Futura Bk BT" panose="020B0502020204020303" pitchFamily="34" charset="0"/>
            </a:rPr>
            <a:t>pemberdayaan</a:t>
          </a:r>
          <a:r>
            <a:rPr lang="en-ID" sz="1600" dirty="0">
              <a:latin typeface="Futura Bk BT" panose="020B0502020204020303" pitchFamily="34" charset="0"/>
            </a:rPr>
            <a:t> dan </a:t>
          </a:r>
          <a:r>
            <a:rPr lang="en-ID" sz="1600" dirty="0" err="1">
              <a:latin typeface="Futura Bk BT" panose="020B0502020204020303" pitchFamily="34" charset="0"/>
            </a:rPr>
            <a:t>pengawasan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kegiatan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pembangunan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gedung</a:t>
          </a:r>
          <a:r>
            <a:rPr lang="en-ID" sz="1600" dirty="0">
              <a:latin typeface="Futura Bk BT" panose="020B0502020204020303" pitchFamily="34" charset="0"/>
            </a:rPr>
            <a:t> di 35 </a:t>
          </a:r>
          <a:r>
            <a:rPr lang="en-ID" sz="1600" dirty="0" err="1">
              <a:latin typeface="Futura Bk BT" panose="020B0502020204020303" pitchFamily="34" charset="0"/>
            </a:rPr>
            <a:t>Kabupaten</a:t>
          </a:r>
          <a:r>
            <a:rPr lang="en-ID" sz="1600" dirty="0">
              <a:latin typeface="Futura Bk BT" panose="020B0502020204020303" pitchFamily="34" charset="0"/>
            </a:rPr>
            <a:t>/Kota di </a:t>
          </a:r>
          <a:r>
            <a:rPr lang="en-ID" sz="1600" dirty="0" err="1">
              <a:latin typeface="Futura Bk BT" panose="020B0502020204020303" pitchFamily="34" charset="0"/>
            </a:rPr>
            <a:t>Provinsi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Jawa</a:t>
          </a:r>
          <a:r>
            <a:rPr lang="en-ID" sz="1600" dirty="0">
              <a:latin typeface="Futura Bk BT" panose="020B0502020204020303" pitchFamily="34" charset="0"/>
            </a:rPr>
            <a:t> Tengah</a:t>
          </a:r>
        </a:p>
      </dgm:t>
    </dgm:pt>
    <dgm:pt modelId="{AE3D67FF-28A7-4B69-827E-2727619FB229}" type="parTrans" cxnId="{76DBFDF3-EC69-45C6-8BEE-6B2941D25636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8029B107-E72E-4CEF-8E7C-9C521D27711F}" type="sibTrans" cxnId="{76DBFDF3-EC69-45C6-8BEE-6B2941D25636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DDC35433-C90A-41CB-9E34-2AC3B6E1EC7D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ID" sz="1600" dirty="0" err="1">
              <a:latin typeface="Futura Bk BT" panose="020B0502020204020303" pitchFamily="34" charset="0"/>
            </a:rPr>
            <a:t>Meningkatkan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efektifitas</a:t>
          </a:r>
          <a:r>
            <a:rPr lang="en-ID" sz="1600" dirty="0">
              <a:latin typeface="Futura Bk BT" panose="020B0502020204020303" pitchFamily="34" charset="0"/>
            </a:rPr>
            <a:t> dan </a:t>
          </a:r>
          <a:r>
            <a:rPr lang="en-ID" sz="1600" dirty="0" err="1">
              <a:latin typeface="Futura Bk BT" panose="020B0502020204020303" pitchFamily="34" charset="0"/>
            </a:rPr>
            <a:t>efisiensi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penyelenggaraan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gedung</a:t>
          </a:r>
          <a:r>
            <a:rPr lang="en-ID" sz="1600" dirty="0">
              <a:latin typeface="Futura Bk BT" panose="020B0502020204020303" pitchFamily="34" charset="0"/>
            </a:rPr>
            <a:t> di </a:t>
          </a:r>
          <a:r>
            <a:rPr lang="en-ID" sz="1600" dirty="0" err="1">
              <a:latin typeface="Futura Bk BT" panose="020B0502020204020303" pitchFamily="34" charset="0"/>
            </a:rPr>
            <a:t>Provinsi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Jawa</a:t>
          </a:r>
          <a:r>
            <a:rPr lang="en-ID" sz="1600" dirty="0">
              <a:latin typeface="Futura Bk BT" panose="020B0502020204020303" pitchFamily="34" charset="0"/>
            </a:rPr>
            <a:t> Tengah </a:t>
          </a:r>
          <a:r>
            <a:rPr lang="en-ID" sz="1600" dirty="0" err="1">
              <a:latin typeface="Futura Bk BT" panose="020B0502020204020303" pitchFamily="34" charset="0"/>
            </a:rPr>
            <a:t>dengan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tetap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memperhatikan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kualitas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gedung</a:t>
          </a:r>
          <a:r>
            <a:rPr lang="en-ID" sz="1600" dirty="0">
              <a:latin typeface="Futura Bk BT" panose="020B0502020204020303" pitchFamily="34" charset="0"/>
            </a:rPr>
            <a:t> yang </a:t>
          </a:r>
          <a:r>
            <a:rPr lang="en-ID" sz="1600" dirty="0" err="1">
              <a:latin typeface="Futura Bk BT" panose="020B0502020204020303" pitchFamily="34" charset="0"/>
            </a:rPr>
            <a:t>baik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melalui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pemanfaatan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teknologi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informasi</a:t>
          </a:r>
          <a:endParaRPr lang="en-ID" sz="1600" dirty="0">
            <a:latin typeface="Futura Bk BT" panose="020B0502020204020303" pitchFamily="34" charset="0"/>
          </a:endParaRPr>
        </a:p>
      </dgm:t>
    </dgm:pt>
    <dgm:pt modelId="{5506D4CD-C4ED-4F78-935A-EEF63B026D8E}" type="sibTrans" cxnId="{59D2EC19-993F-420B-9D92-5AD15DC3110E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06BCC1AA-ED6D-42C0-A5CA-76FCE5B64069}" type="parTrans" cxnId="{59D2EC19-993F-420B-9D92-5AD15DC3110E}">
      <dgm:prSet/>
      <dgm:spPr/>
      <dgm:t>
        <a:bodyPr/>
        <a:lstStyle/>
        <a:p>
          <a:endParaRPr lang="en-ID" sz="1600">
            <a:latin typeface="Futura Bk BT" panose="020B0502020204020303" pitchFamily="34" charset="0"/>
          </a:endParaRPr>
        </a:p>
      </dgm:t>
    </dgm:pt>
    <dgm:pt modelId="{D1987601-8CD2-4F3B-8951-B8DC1CB1EEF0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ID" sz="1600" dirty="0" err="1">
              <a:latin typeface="Futura Bk BT" panose="020B0502020204020303" pitchFamily="34" charset="0"/>
            </a:rPr>
            <a:t>Sistem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ini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dapat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memberikan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pelayanan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konsultasi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teknis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konstruksi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dalam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penyelenggaraan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gedung</a:t>
          </a:r>
          <a:r>
            <a:rPr lang="en-ID" sz="1600" dirty="0">
              <a:latin typeface="Futura Bk BT" panose="020B0502020204020303" pitchFamily="34" charset="0"/>
            </a:rPr>
            <a:t> di </a:t>
          </a:r>
          <a:r>
            <a:rPr lang="en-ID" sz="1600" dirty="0" err="1">
              <a:latin typeface="Futura Bk BT" panose="020B0502020204020303" pitchFamily="34" charset="0"/>
            </a:rPr>
            <a:t>Jawa</a:t>
          </a:r>
          <a:r>
            <a:rPr lang="en-ID" sz="1600" dirty="0">
              <a:latin typeface="Futura Bk BT" panose="020B0502020204020303" pitchFamily="34" charset="0"/>
            </a:rPr>
            <a:t> Tengah</a:t>
          </a:r>
        </a:p>
      </dgm:t>
    </dgm:pt>
    <dgm:pt modelId="{937C030E-07EF-4458-8535-E612477AE398}" type="parTrans" cxnId="{71177371-293F-42D7-9498-6CCD1F686F57}">
      <dgm:prSet/>
      <dgm:spPr/>
      <dgm:t>
        <a:bodyPr/>
        <a:lstStyle/>
        <a:p>
          <a:endParaRPr lang="en-ID"/>
        </a:p>
      </dgm:t>
    </dgm:pt>
    <dgm:pt modelId="{2D0D1A8D-8108-4579-9D21-72715F15F031}" type="sibTrans" cxnId="{71177371-293F-42D7-9498-6CCD1F686F57}">
      <dgm:prSet/>
      <dgm:spPr/>
      <dgm:t>
        <a:bodyPr/>
        <a:lstStyle/>
        <a:p>
          <a:endParaRPr lang="en-ID"/>
        </a:p>
      </dgm:t>
    </dgm:pt>
    <dgm:pt modelId="{36337D9B-368B-45E3-8BA3-AFDD9C79E9DE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ID" sz="1600" dirty="0" err="1">
              <a:latin typeface="Futura Bk BT" panose="020B0502020204020303" pitchFamily="34" charset="0"/>
            </a:rPr>
            <a:t>Sistem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ini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dapat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memberikan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informasi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terkait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bangunan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gedung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untuk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berbagai</a:t>
          </a:r>
          <a:r>
            <a:rPr lang="en-ID" sz="1600" dirty="0">
              <a:latin typeface="Futura Bk BT" panose="020B0502020204020303" pitchFamily="34" charset="0"/>
            </a:rPr>
            <a:t> </a:t>
          </a:r>
          <a:r>
            <a:rPr lang="en-ID" sz="1600" dirty="0" err="1">
              <a:latin typeface="Futura Bk BT" panose="020B0502020204020303" pitchFamily="34" charset="0"/>
            </a:rPr>
            <a:t>kepentingan</a:t>
          </a:r>
          <a:endParaRPr lang="en-ID" sz="1600" dirty="0">
            <a:latin typeface="Futura Bk BT" panose="020B0502020204020303" pitchFamily="34" charset="0"/>
          </a:endParaRPr>
        </a:p>
      </dgm:t>
    </dgm:pt>
    <dgm:pt modelId="{E547B78D-0AA7-4899-A9EC-82DD0E58F4F2}" type="parTrans" cxnId="{DED87F4C-B301-4D08-8C85-408ABF052410}">
      <dgm:prSet/>
      <dgm:spPr/>
      <dgm:t>
        <a:bodyPr/>
        <a:lstStyle/>
        <a:p>
          <a:endParaRPr lang="en-ID"/>
        </a:p>
      </dgm:t>
    </dgm:pt>
    <dgm:pt modelId="{212E65B4-B215-4B26-BD04-DE98335AEDC5}" type="sibTrans" cxnId="{DED87F4C-B301-4D08-8C85-408ABF052410}">
      <dgm:prSet/>
      <dgm:spPr/>
      <dgm:t>
        <a:bodyPr/>
        <a:lstStyle/>
        <a:p>
          <a:endParaRPr lang="en-ID"/>
        </a:p>
      </dgm:t>
    </dgm:pt>
    <dgm:pt modelId="{1AF15D4E-1497-4BF6-8381-BB345274F726}" type="pres">
      <dgm:prSet presAssocID="{9C86A36D-B910-4CC6-BF83-7D4777E1C5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C4487C-FD81-4F7B-9EA9-ED9EB2982AD9}" type="pres">
      <dgm:prSet presAssocID="{FE9ADE23-0B80-4954-9E4D-A373B193AB2C}" presName="composite" presStyleCnt="0"/>
      <dgm:spPr/>
    </dgm:pt>
    <dgm:pt modelId="{1238FF52-BF2C-4A48-B9F6-9976163EE61A}" type="pres">
      <dgm:prSet presAssocID="{FE9ADE23-0B80-4954-9E4D-A373B193AB2C}" presName="bentUpArrow1" presStyleLbl="alignImgPlace1" presStyleIdx="0" presStyleCnt="2" custScaleX="59930" custScaleY="64303" custLinFactNeighborX="19671" custLinFactNeighborY="-3299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</dgm:pt>
    <dgm:pt modelId="{0BA909B3-3548-4952-846D-F7CC9FD5CA55}" type="pres">
      <dgm:prSet presAssocID="{FE9ADE23-0B80-4954-9E4D-A373B193AB2C}" presName="ParentText" presStyleLbl="node1" presStyleIdx="0" presStyleCnt="3" custScaleX="69202" custScaleY="34304" custLinFactNeighborX="12850" custLinFactNeighborY="169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9A195-2800-4E72-89C7-A8F0FFCF32F5}" type="pres">
      <dgm:prSet presAssocID="{FE9ADE23-0B80-4954-9E4D-A373B193AB2C}" presName="ChildText" presStyleLbl="revTx" presStyleIdx="0" presStyleCnt="3" custScaleX="345539" custScaleY="77437" custLinFactX="20837" custLinFactNeighborX="100000" custLinFactNeighborY="18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A0752-27AC-4404-9607-47B4626EA574}" type="pres">
      <dgm:prSet presAssocID="{4AECA2EC-19F4-409C-A5E9-E9BFE1291E38}" presName="sibTrans" presStyleCnt="0"/>
      <dgm:spPr/>
    </dgm:pt>
    <dgm:pt modelId="{E8C4BA96-59D1-4CF9-8F45-FED43DFC6862}" type="pres">
      <dgm:prSet presAssocID="{1FA7E1FD-4ECD-40E0-89A6-BC025CBF9A0D}" presName="composite" presStyleCnt="0"/>
      <dgm:spPr/>
    </dgm:pt>
    <dgm:pt modelId="{D8940696-5257-4450-9EFF-DEFCF9332403}" type="pres">
      <dgm:prSet presAssocID="{1FA7E1FD-4ECD-40E0-89A6-BC025CBF9A0D}" presName="bentUpArrow1" presStyleLbl="alignImgPlace1" presStyleIdx="1" presStyleCnt="2" custScaleX="74329" custScaleY="70024" custLinFactNeighborX="-14576" custLinFactNeighborY="-41875"/>
      <dgm:spPr>
        <a:solidFill>
          <a:srgbClr val="FFC000"/>
        </a:solidFill>
      </dgm:spPr>
    </dgm:pt>
    <dgm:pt modelId="{9C9836B4-3290-4096-9C90-7F502F79F665}" type="pres">
      <dgm:prSet presAssocID="{1FA7E1FD-4ECD-40E0-89A6-BC025CBF9A0D}" presName="ParentText" presStyleLbl="node1" presStyleIdx="1" presStyleCnt="3" custScaleX="65447" custScaleY="35696" custLinFactNeighborX="-35139" custLinFactNeighborY="-3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2DD0-1732-4626-B085-9CA4C13410BD}" type="pres">
      <dgm:prSet presAssocID="{1FA7E1FD-4ECD-40E0-89A6-BC025CBF9A0D}" presName="ChildText" presStyleLbl="revTx" presStyleIdx="1" presStyleCnt="3" custScaleX="330609" custScaleY="84792" custLinFactNeighborX="66789" custLinFactNeighborY="4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9A71B-FFC0-4700-BCD9-0A7432B4B324}" type="pres">
      <dgm:prSet presAssocID="{83927863-B84B-489E-B789-DF907007A7BA}" presName="sibTrans" presStyleCnt="0"/>
      <dgm:spPr/>
    </dgm:pt>
    <dgm:pt modelId="{6ECE66AE-676D-439F-B6C9-C9672ABC21CF}" type="pres">
      <dgm:prSet presAssocID="{EC880F80-5EC4-465E-B4AE-942C4F5CE6E3}" presName="composite" presStyleCnt="0"/>
      <dgm:spPr/>
    </dgm:pt>
    <dgm:pt modelId="{5B180FEF-B7C8-4E40-B601-B83C318058CC}" type="pres">
      <dgm:prSet presAssocID="{EC880F80-5EC4-465E-B4AE-942C4F5CE6E3}" presName="ParentText" presStyleLbl="node1" presStyleIdx="2" presStyleCnt="3" custScaleX="67832" custScaleY="31847" custLinFactNeighborX="-53162" custLinFactNeighborY="-444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B8C9-03BC-4E6A-8A12-987EACB10A64}" type="pres">
      <dgm:prSet presAssocID="{EC880F80-5EC4-465E-B4AE-942C4F5CE6E3}" presName="FinalChildText" presStyleLbl="revTx" presStyleIdx="2" presStyleCnt="3" custScaleX="254621" custScaleY="165719" custLinFactNeighborX="1480" custLinFactNeighborY="10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7EEEB-F77E-4E51-84AD-60759BEDDC91}" type="presOf" srcId="{9C86A36D-B910-4CC6-BF83-7D4777E1C5DE}" destId="{1AF15D4E-1497-4BF6-8381-BB345274F726}" srcOrd="0" destOrd="0" presId="urn:microsoft.com/office/officeart/2005/8/layout/StepDownProcess"/>
    <dgm:cxn modelId="{6B687949-3B42-45D0-9885-B61829F1F9C6}" type="presOf" srcId="{BF4FE99B-76AF-4CB3-9744-6374FBC10CE4}" destId="{CBAD2DD0-1732-4626-B085-9CA4C13410BD}" srcOrd="0" destOrd="0" presId="urn:microsoft.com/office/officeart/2005/8/layout/StepDownProcess"/>
    <dgm:cxn modelId="{A61A3978-6883-46C2-930C-39744EAC933A}" type="presOf" srcId="{FE9ADE23-0B80-4954-9E4D-A373B193AB2C}" destId="{0BA909B3-3548-4952-846D-F7CC9FD5CA55}" srcOrd="0" destOrd="0" presId="urn:microsoft.com/office/officeart/2005/8/layout/StepDownProcess"/>
    <dgm:cxn modelId="{0FE6868B-886F-42E6-86D1-C1A58DC93E1D}" srcId="{9C86A36D-B910-4CC6-BF83-7D4777E1C5DE}" destId="{EC880F80-5EC4-465E-B4AE-942C4F5CE6E3}" srcOrd="2" destOrd="0" parTransId="{147F6230-84B7-4461-9AF5-B88428E9390F}" sibTransId="{337A0D0D-AAEC-4D7B-B5CA-3BB33D8AFF2D}"/>
    <dgm:cxn modelId="{11CAF7AB-825D-44E6-800E-03391BA6B7F1}" type="presOf" srcId="{BE58BA69-1A9D-4D03-B84B-7AA6EC1AC421}" destId="{18A5B8C9-03BC-4E6A-8A12-987EACB10A64}" srcOrd="0" destOrd="0" presId="urn:microsoft.com/office/officeart/2005/8/layout/StepDownProcess"/>
    <dgm:cxn modelId="{59D2EC19-993F-420B-9D92-5AD15DC3110E}" srcId="{FE9ADE23-0B80-4954-9E4D-A373B193AB2C}" destId="{DDC35433-C90A-41CB-9E34-2AC3B6E1EC7D}" srcOrd="0" destOrd="0" parTransId="{06BCC1AA-ED6D-42C0-A5CA-76FCE5B64069}" sibTransId="{5506D4CD-C4ED-4F78-935A-EEF63B026D8E}"/>
    <dgm:cxn modelId="{6B6DD6FA-6504-4CF6-B4A7-003B92CD5790}" type="presOf" srcId="{1FA7E1FD-4ECD-40E0-89A6-BC025CBF9A0D}" destId="{9C9836B4-3290-4096-9C90-7F502F79F665}" srcOrd="0" destOrd="0" presId="urn:microsoft.com/office/officeart/2005/8/layout/StepDownProcess"/>
    <dgm:cxn modelId="{2FAED322-F896-4B3E-B489-5A2378BFC7D7}" type="presOf" srcId="{36337D9B-368B-45E3-8BA3-AFDD9C79E9DE}" destId="{18A5B8C9-03BC-4E6A-8A12-987EACB10A64}" srcOrd="0" destOrd="2" presId="urn:microsoft.com/office/officeart/2005/8/layout/StepDownProcess"/>
    <dgm:cxn modelId="{76DBFDF3-EC69-45C6-8BEE-6B2941D25636}" srcId="{EC880F80-5EC4-465E-B4AE-942C4F5CE6E3}" destId="{BE58BA69-1A9D-4D03-B84B-7AA6EC1AC421}" srcOrd="0" destOrd="0" parTransId="{AE3D67FF-28A7-4B69-827E-2727619FB229}" sibTransId="{8029B107-E72E-4CEF-8E7C-9C521D27711F}"/>
    <dgm:cxn modelId="{B80F5D01-497A-4C58-9442-BDA70A517224}" type="presOf" srcId="{D1987601-8CD2-4F3B-8951-B8DC1CB1EEF0}" destId="{18A5B8C9-03BC-4E6A-8A12-987EACB10A64}" srcOrd="0" destOrd="1" presId="urn:microsoft.com/office/officeart/2005/8/layout/StepDownProcess"/>
    <dgm:cxn modelId="{75B43B86-34DD-46B2-BEA9-39A8394F8F75}" srcId="{9C86A36D-B910-4CC6-BF83-7D4777E1C5DE}" destId="{FE9ADE23-0B80-4954-9E4D-A373B193AB2C}" srcOrd="0" destOrd="0" parTransId="{5E90E009-217C-4B61-90CE-F59D86BAAAEB}" sibTransId="{4AECA2EC-19F4-409C-A5E9-E9BFE1291E38}"/>
    <dgm:cxn modelId="{DED87F4C-B301-4D08-8C85-408ABF052410}" srcId="{EC880F80-5EC4-465E-B4AE-942C4F5CE6E3}" destId="{36337D9B-368B-45E3-8BA3-AFDD9C79E9DE}" srcOrd="2" destOrd="0" parTransId="{E547B78D-0AA7-4899-A9EC-82DD0E58F4F2}" sibTransId="{212E65B4-B215-4B26-BD04-DE98335AEDC5}"/>
    <dgm:cxn modelId="{19143A1F-99CD-4C57-930E-6BD11A9C3A6A}" type="presOf" srcId="{EC880F80-5EC4-465E-B4AE-942C4F5CE6E3}" destId="{5B180FEF-B7C8-4E40-B601-B83C318058CC}" srcOrd="0" destOrd="0" presId="urn:microsoft.com/office/officeart/2005/8/layout/StepDownProcess"/>
    <dgm:cxn modelId="{71177371-293F-42D7-9498-6CCD1F686F57}" srcId="{EC880F80-5EC4-465E-B4AE-942C4F5CE6E3}" destId="{D1987601-8CD2-4F3B-8951-B8DC1CB1EEF0}" srcOrd="1" destOrd="0" parTransId="{937C030E-07EF-4458-8535-E612477AE398}" sibTransId="{2D0D1A8D-8108-4579-9D21-72715F15F031}"/>
    <dgm:cxn modelId="{B318A28F-01A1-45ED-BC14-69A3B9BD6E62}" srcId="{1FA7E1FD-4ECD-40E0-89A6-BC025CBF9A0D}" destId="{BF4FE99B-76AF-4CB3-9744-6374FBC10CE4}" srcOrd="0" destOrd="0" parTransId="{F362565B-29EC-43CE-8729-1D04AA887A99}" sibTransId="{00044062-69BE-4CE5-AF9D-A8CB9C723CD7}"/>
    <dgm:cxn modelId="{3141EFD4-9402-4273-A849-1FCE79711E2B}" srcId="{9C86A36D-B910-4CC6-BF83-7D4777E1C5DE}" destId="{1FA7E1FD-4ECD-40E0-89A6-BC025CBF9A0D}" srcOrd="1" destOrd="0" parTransId="{9ADCCB6E-7DEB-4F63-8C6D-61BCE9ED0F7D}" sibTransId="{83927863-B84B-489E-B789-DF907007A7BA}"/>
    <dgm:cxn modelId="{85C176B3-B3A5-4824-AF70-A6FD0F84660A}" type="presOf" srcId="{DDC35433-C90A-41CB-9E34-2AC3B6E1EC7D}" destId="{FD99A195-2800-4E72-89C7-A8F0FFCF32F5}" srcOrd="0" destOrd="0" presId="urn:microsoft.com/office/officeart/2005/8/layout/StepDownProcess"/>
    <dgm:cxn modelId="{16F4C522-E654-4BD8-8AB0-FF8C23B15B98}" type="presParOf" srcId="{1AF15D4E-1497-4BF6-8381-BB345274F726}" destId="{52C4487C-FD81-4F7B-9EA9-ED9EB2982AD9}" srcOrd="0" destOrd="0" presId="urn:microsoft.com/office/officeart/2005/8/layout/StepDownProcess"/>
    <dgm:cxn modelId="{8C58230D-0254-492C-A3A5-0426EC193B81}" type="presParOf" srcId="{52C4487C-FD81-4F7B-9EA9-ED9EB2982AD9}" destId="{1238FF52-BF2C-4A48-B9F6-9976163EE61A}" srcOrd="0" destOrd="0" presId="urn:microsoft.com/office/officeart/2005/8/layout/StepDownProcess"/>
    <dgm:cxn modelId="{600FE7B6-7E66-407E-B3F9-ED9BD90D4F58}" type="presParOf" srcId="{52C4487C-FD81-4F7B-9EA9-ED9EB2982AD9}" destId="{0BA909B3-3548-4952-846D-F7CC9FD5CA55}" srcOrd="1" destOrd="0" presId="urn:microsoft.com/office/officeart/2005/8/layout/StepDownProcess"/>
    <dgm:cxn modelId="{82F1B82F-7FDF-462B-9087-36EA0378CBEA}" type="presParOf" srcId="{52C4487C-FD81-4F7B-9EA9-ED9EB2982AD9}" destId="{FD99A195-2800-4E72-89C7-A8F0FFCF32F5}" srcOrd="2" destOrd="0" presId="urn:microsoft.com/office/officeart/2005/8/layout/StepDownProcess"/>
    <dgm:cxn modelId="{C51C0295-4A06-4437-979E-40EF4C593BD5}" type="presParOf" srcId="{1AF15D4E-1497-4BF6-8381-BB345274F726}" destId="{627A0752-27AC-4404-9607-47B4626EA574}" srcOrd="1" destOrd="0" presId="urn:microsoft.com/office/officeart/2005/8/layout/StepDownProcess"/>
    <dgm:cxn modelId="{0D5A98A8-98A0-4C7F-9069-BF5BB482CE53}" type="presParOf" srcId="{1AF15D4E-1497-4BF6-8381-BB345274F726}" destId="{E8C4BA96-59D1-4CF9-8F45-FED43DFC6862}" srcOrd="2" destOrd="0" presId="urn:microsoft.com/office/officeart/2005/8/layout/StepDownProcess"/>
    <dgm:cxn modelId="{AD3F18D3-1C01-4EA5-B0E6-777E74D5B6CE}" type="presParOf" srcId="{E8C4BA96-59D1-4CF9-8F45-FED43DFC6862}" destId="{D8940696-5257-4450-9EFF-DEFCF9332403}" srcOrd="0" destOrd="0" presId="urn:microsoft.com/office/officeart/2005/8/layout/StepDownProcess"/>
    <dgm:cxn modelId="{41324BA6-6721-4682-BBFB-32B49D5EDD15}" type="presParOf" srcId="{E8C4BA96-59D1-4CF9-8F45-FED43DFC6862}" destId="{9C9836B4-3290-4096-9C90-7F502F79F665}" srcOrd="1" destOrd="0" presId="urn:microsoft.com/office/officeart/2005/8/layout/StepDownProcess"/>
    <dgm:cxn modelId="{CF1A66A7-620B-46EB-9156-EC199024ADB8}" type="presParOf" srcId="{E8C4BA96-59D1-4CF9-8F45-FED43DFC6862}" destId="{CBAD2DD0-1732-4626-B085-9CA4C13410BD}" srcOrd="2" destOrd="0" presId="urn:microsoft.com/office/officeart/2005/8/layout/StepDownProcess"/>
    <dgm:cxn modelId="{08691199-2721-4744-937C-8443FC59E9ED}" type="presParOf" srcId="{1AF15D4E-1497-4BF6-8381-BB345274F726}" destId="{E9B9A71B-FFC0-4700-BCD9-0A7432B4B324}" srcOrd="3" destOrd="0" presId="urn:microsoft.com/office/officeart/2005/8/layout/StepDownProcess"/>
    <dgm:cxn modelId="{E92E7AC2-5705-4F1C-9863-4400BF8C02F5}" type="presParOf" srcId="{1AF15D4E-1497-4BF6-8381-BB345274F726}" destId="{6ECE66AE-676D-439F-B6C9-C9672ABC21CF}" srcOrd="4" destOrd="0" presId="urn:microsoft.com/office/officeart/2005/8/layout/StepDownProcess"/>
    <dgm:cxn modelId="{8081646D-E6C6-4D94-B23B-94C3E8C2FBD2}" type="presParOf" srcId="{6ECE66AE-676D-439F-B6C9-C9672ABC21CF}" destId="{5B180FEF-B7C8-4E40-B601-B83C318058CC}" srcOrd="0" destOrd="0" presId="urn:microsoft.com/office/officeart/2005/8/layout/StepDownProcess"/>
    <dgm:cxn modelId="{DB8827E0-7F6B-47AC-A0A6-2D4281346051}" type="presParOf" srcId="{6ECE66AE-676D-439F-B6C9-C9672ABC21CF}" destId="{18A5B8C9-03BC-4E6A-8A12-987EACB10A64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AF7A1-ACAD-4684-88B6-485CAF92097E}" type="datetimeFigureOut">
              <a:rPr lang="en-ID" smtClean="0"/>
              <a:t>30/09/2022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49F3-494A-488C-8AA5-5DFF9BF18C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933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9722-5C30-48F7-B386-97A003CC335F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13B4-DE64-4860-882E-7C3E866F4DE6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4B1-504E-4415-B93E-B22FE4650894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B6B8-BE6B-4DF8-8168-6F72AFA42FC9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EA8C-8B51-45C5-95FD-500850C0A22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91BE-A458-409B-83E7-02A18E3B5AD5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A455-153F-4B00-B0FE-4F429C5994A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A3A987B2-CD79-49EC-8E6C-F5886D8D1F17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47081-8E95-4EB0-9F00-6C03B365537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42E631F-E00D-4192-AD60-294A7B07B4A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57" y="-4870"/>
            <a:ext cx="5712542" cy="3667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674D3B-8039-419B-A831-ED51BE041566}"/>
              </a:ext>
            </a:extLst>
          </p:cNvPr>
          <p:cNvSpPr/>
          <p:nvPr/>
        </p:nvSpPr>
        <p:spPr>
          <a:xfrm>
            <a:off x="589935" y="1160206"/>
            <a:ext cx="4404852" cy="66859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  </a:t>
            </a:r>
            <a:r>
              <a:rPr lang="en-US" sz="2000" dirty="0">
                <a:solidFill>
                  <a:schemeClr val="tx1"/>
                </a:solidFill>
                <a:latin typeface="Futura Md BT" panose="020B0602020204020303" pitchFamily="34" charset="0"/>
              </a:rPr>
              <a:t>MANUAL BOOK</a:t>
            </a:r>
            <a:endParaRPr lang="en-ID" sz="20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A17AA-6FBE-4B2A-AD44-3E52DF0D139F}"/>
              </a:ext>
            </a:extLst>
          </p:cNvPr>
          <p:cNvSpPr/>
          <p:nvPr/>
        </p:nvSpPr>
        <p:spPr>
          <a:xfrm>
            <a:off x="589934" y="2069689"/>
            <a:ext cx="5889523" cy="226633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dirty="0">
              <a:latin typeface="Futura Md BT" panose="020B06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CF9183-3BF3-46E4-82A8-15ED3353F47B}"/>
              </a:ext>
            </a:extLst>
          </p:cNvPr>
          <p:cNvSpPr txBox="1"/>
          <p:nvPr/>
        </p:nvSpPr>
        <p:spPr>
          <a:xfrm>
            <a:off x="766915" y="2418449"/>
            <a:ext cx="531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SISTEM INFORMASI  BANGUNAN GEDUNG PROVINSI JAWA TENGAH</a:t>
            </a:r>
            <a:endParaRPr lang="en-ID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C04A1E-9CDE-4F81-8085-C5018F682E61}"/>
              </a:ext>
            </a:extLst>
          </p:cNvPr>
          <p:cNvSpPr/>
          <p:nvPr/>
        </p:nvSpPr>
        <p:spPr>
          <a:xfrm>
            <a:off x="589934" y="4576915"/>
            <a:ext cx="1897627" cy="6685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  TAHUN 2021</a:t>
            </a:r>
            <a:endParaRPr lang="en-ID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0569677" y="3749365"/>
            <a:ext cx="1622323" cy="2651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8977888" y="4576915"/>
            <a:ext cx="1622323" cy="1823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7032135" y="5311241"/>
            <a:ext cx="1957656" cy="1074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6CE559-736A-48F6-B924-EF40554D0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54" y="258646"/>
            <a:ext cx="595938" cy="6639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ADA6E4-2789-443F-9901-924E564DDFA2}"/>
              </a:ext>
            </a:extLst>
          </p:cNvPr>
          <p:cNvSpPr txBox="1"/>
          <p:nvPr/>
        </p:nvSpPr>
        <p:spPr>
          <a:xfrm>
            <a:off x="7564977" y="276313"/>
            <a:ext cx="453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Futura Bk BT" panose="020B0502020204020303" pitchFamily="34" charset="0"/>
              </a:rPr>
              <a:t>Dinas</a:t>
            </a:r>
            <a:r>
              <a:rPr lang="en-US" sz="1200" b="1" dirty="0">
                <a:solidFill>
                  <a:srgbClr val="002060"/>
                </a:solidFill>
                <a:latin typeface="Futura Bk BT" panose="020B0502020204020303" pitchFamily="34" charset="0"/>
              </a:rPr>
              <a:t> PU Bina </a:t>
            </a:r>
            <a:r>
              <a:rPr lang="en-US" sz="1200" b="1" dirty="0" err="1">
                <a:solidFill>
                  <a:srgbClr val="002060"/>
                </a:solidFill>
                <a:latin typeface="Futura Bk BT" panose="020B0502020204020303" pitchFamily="34" charset="0"/>
              </a:rPr>
              <a:t>Marga</a:t>
            </a:r>
            <a:r>
              <a:rPr lang="en-US" sz="1200" b="1" dirty="0">
                <a:solidFill>
                  <a:srgbClr val="002060"/>
                </a:solidFill>
                <a:latin typeface="Futura Bk BT" panose="020B0502020204020303" pitchFamily="34" charset="0"/>
              </a:rPr>
              <a:t> dan </a:t>
            </a:r>
            <a:r>
              <a:rPr lang="en-US" sz="1200" b="1" dirty="0" err="1">
                <a:solidFill>
                  <a:srgbClr val="002060"/>
                </a:solidFill>
                <a:latin typeface="Futura Bk BT" panose="020B0502020204020303" pitchFamily="34" charset="0"/>
              </a:rPr>
              <a:t>Cipta</a:t>
            </a:r>
            <a:r>
              <a:rPr lang="en-US" sz="1200" b="1" dirty="0">
                <a:solidFill>
                  <a:srgbClr val="002060"/>
                </a:solidFill>
                <a:latin typeface="Futura Bk BT" panose="020B05020202040203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Futura Bk BT" panose="020B0502020204020303" pitchFamily="34" charset="0"/>
              </a:rPr>
              <a:t>Karya</a:t>
            </a:r>
            <a:r>
              <a:rPr lang="en-US" sz="1200" b="1" dirty="0">
                <a:solidFill>
                  <a:srgbClr val="002060"/>
                </a:solidFill>
                <a:latin typeface="Futura Bk BT" panose="020B0502020204020303" pitchFamily="34" charset="0"/>
              </a:rPr>
              <a:t> Prov. </a:t>
            </a:r>
            <a:r>
              <a:rPr lang="en-US" sz="1200" b="1" dirty="0" err="1">
                <a:solidFill>
                  <a:srgbClr val="002060"/>
                </a:solidFill>
                <a:latin typeface="Futura Bk BT" panose="020B0502020204020303" pitchFamily="34" charset="0"/>
              </a:rPr>
              <a:t>Jawa</a:t>
            </a:r>
            <a:r>
              <a:rPr lang="en-US" sz="1200" b="1" dirty="0">
                <a:solidFill>
                  <a:srgbClr val="002060"/>
                </a:solidFill>
                <a:latin typeface="Futura Bk BT" panose="020B0502020204020303" pitchFamily="34" charset="0"/>
              </a:rPr>
              <a:t> Tengah</a:t>
            </a:r>
          </a:p>
          <a:p>
            <a:r>
              <a:rPr lang="en-ID" sz="1200" dirty="0">
                <a:latin typeface="Futura Bk BT" panose="020B0502020204020303" pitchFamily="34" charset="0"/>
              </a:rPr>
              <a:t>Jl. </a:t>
            </a:r>
            <a:r>
              <a:rPr lang="en-ID" sz="1200" dirty="0" err="1">
                <a:latin typeface="Futura Bk BT" panose="020B0502020204020303" pitchFamily="34" charset="0"/>
              </a:rPr>
              <a:t>Madukoro</a:t>
            </a:r>
            <a:r>
              <a:rPr lang="en-ID" sz="1200" dirty="0">
                <a:latin typeface="Futura Bk BT" panose="020B0502020204020303" pitchFamily="34" charset="0"/>
              </a:rPr>
              <a:t> Blok AA-BB, </a:t>
            </a:r>
            <a:r>
              <a:rPr lang="en-ID" sz="1200" dirty="0" err="1">
                <a:latin typeface="Futura Bk BT" panose="020B0502020204020303" pitchFamily="34" charset="0"/>
              </a:rPr>
              <a:t>Tawangmas</a:t>
            </a:r>
            <a:r>
              <a:rPr lang="en-ID" sz="1200" dirty="0">
                <a:latin typeface="Futura Bk BT" panose="020B0502020204020303" pitchFamily="34" charset="0"/>
              </a:rPr>
              <a:t>, </a:t>
            </a:r>
            <a:r>
              <a:rPr lang="en-ID" sz="1200" dirty="0" err="1">
                <a:latin typeface="Futura Bk BT" panose="020B0502020204020303" pitchFamily="34" charset="0"/>
              </a:rPr>
              <a:t>Kec</a:t>
            </a:r>
            <a:r>
              <a:rPr lang="en-ID" sz="1200" dirty="0">
                <a:latin typeface="Futura Bk BT" panose="020B0502020204020303" pitchFamily="34" charset="0"/>
              </a:rPr>
              <a:t>. Semarang Barat, Kota Semarang, </a:t>
            </a:r>
            <a:r>
              <a:rPr lang="en-ID" sz="1200" dirty="0" err="1">
                <a:latin typeface="Futura Bk BT" panose="020B0502020204020303" pitchFamily="34" charset="0"/>
              </a:rPr>
              <a:t>Jawa</a:t>
            </a:r>
            <a:r>
              <a:rPr lang="en-ID" sz="1200" dirty="0">
                <a:latin typeface="Futura Bk BT" panose="020B0502020204020303" pitchFamily="34" charset="0"/>
              </a:rPr>
              <a:t> Tengah 50144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512F0F-EE36-4E69-AE96-ED540933D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80" y="115976"/>
            <a:ext cx="1127176" cy="9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7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F5C34E-D33C-4A3E-A2B0-2EB72A97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052" y="1258240"/>
            <a:ext cx="7840613" cy="441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9EBC6FA8-E083-4DF9-BBF9-32E3E277B0BD}"/>
              </a:ext>
            </a:extLst>
          </p:cNvPr>
          <p:cNvCxnSpPr>
            <a:cxnSpLocks/>
            <a:stCxn id="19" idx="3"/>
            <a:endCxn id="17" idx="0"/>
          </p:cNvCxnSpPr>
          <p:nvPr/>
        </p:nvCxnSpPr>
        <p:spPr>
          <a:xfrm>
            <a:off x="3449374" y="1734966"/>
            <a:ext cx="3049748" cy="74276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B4CACA8-F06C-4FB9-BC83-BFA31BE858CB}"/>
              </a:ext>
            </a:extLst>
          </p:cNvPr>
          <p:cNvSpPr/>
          <p:nvPr/>
        </p:nvSpPr>
        <p:spPr>
          <a:xfrm>
            <a:off x="3913238" y="2477729"/>
            <a:ext cx="5171768" cy="58010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43B317-11D7-401A-B1FB-310F61679920}"/>
              </a:ext>
            </a:extLst>
          </p:cNvPr>
          <p:cNvSpPr txBox="1"/>
          <p:nvPr/>
        </p:nvSpPr>
        <p:spPr>
          <a:xfrm>
            <a:off x="948279" y="968799"/>
            <a:ext cx="2501095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diminta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mengisi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Instansi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, Data PPK, Data </a:t>
            </a:r>
            <a:r>
              <a:rPr lang="en-US" sz="1400" dirty="0" err="1">
                <a:latin typeface="Futura Bk BT" panose="020B0502020204020303" pitchFamily="34" charset="0"/>
              </a:rPr>
              <a:t>Bangunan</a:t>
            </a:r>
            <a:r>
              <a:rPr lang="en-US" sz="1400" dirty="0">
                <a:latin typeface="Futura Bk BT" panose="020B0502020204020303" pitchFamily="34" charset="0"/>
              </a:rPr>
              <a:t> Gedung, dan </a:t>
            </a:r>
            <a:r>
              <a:rPr lang="en-US" sz="1400" dirty="0" err="1">
                <a:latin typeface="Futura Bk BT" panose="020B0502020204020303" pitchFamily="34" charset="0"/>
              </a:rPr>
              <a:t>Dokumen</a:t>
            </a:r>
            <a:r>
              <a:rPr lang="en-US" sz="1400" dirty="0">
                <a:latin typeface="Futura Bk BT" panose="020B0502020204020303" pitchFamily="34" charset="0"/>
              </a:rPr>
              <a:t> Teknis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F0D0FD1-64FA-4E4C-B0A7-533C1F0DCDF5}"/>
              </a:ext>
            </a:extLst>
          </p:cNvPr>
          <p:cNvSpPr txBox="1"/>
          <p:nvPr/>
        </p:nvSpPr>
        <p:spPr>
          <a:xfrm>
            <a:off x="8022588" y="3347273"/>
            <a:ext cx="2501095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Instansi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sudah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sesuai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saat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mendaftar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tetapi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masih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dapat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mengeditnya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BAA4905-8272-43BF-94ED-2385226C2BA2}"/>
              </a:ext>
            </a:extLst>
          </p:cNvPr>
          <p:cNvSpPr/>
          <p:nvPr/>
        </p:nvSpPr>
        <p:spPr>
          <a:xfrm>
            <a:off x="3151238" y="3160736"/>
            <a:ext cx="4045975" cy="15323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57212A1E-6653-4FB8-9032-4FCDAE3E3858}"/>
              </a:ext>
            </a:extLst>
          </p:cNvPr>
          <p:cNvCxnSpPr>
            <a:cxnSpLocks/>
            <a:stCxn id="27" idx="1"/>
            <a:endCxn id="29" idx="3"/>
          </p:cNvCxnSpPr>
          <p:nvPr/>
        </p:nvCxnSpPr>
        <p:spPr>
          <a:xfrm rot="10800000">
            <a:off x="7197214" y="3926904"/>
            <a:ext cx="825375" cy="1865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552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6BA3DD-9163-42B9-8F84-C5A57662D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41" y="1125717"/>
            <a:ext cx="7000705" cy="393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2F5B04-E4A1-4D45-8593-11749023029B}"/>
              </a:ext>
            </a:extLst>
          </p:cNvPr>
          <p:cNvSpPr txBox="1"/>
          <p:nvPr/>
        </p:nvSpPr>
        <p:spPr>
          <a:xfrm>
            <a:off x="670382" y="749973"/>
            <a:ext cx="2501095" cy="20090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data PPK (</a:t>
            </a:r>
            <a:r>
              <a:rPr lang="en-US" sz="1400" dirty="0" err="1">
                <a:latin typeface="Futura Bk BT" panose="020B0502020204020303" pitchFamily="34" charset="0"/>
              </a:rPr>
              <a:t>Pejabat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Pembuata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Komitmen</a:t>
            </a:r>
            <a:r>
              <a:rPr lang="en-US" sz="1400" dirty="0">
                <a:latin typeface="Futura Bk BT" panose="020B0502020204020303" pitchFamily="34" charset="0"/>
              </a:rPr>
              <a:t>), </a:t>
            </a:r>
            <a:r>
              <a:rPr lang="en-US" sz="1400" dirty="0" err="1">
                <a:latin typeface="Futura Bk BT" panose="020B0502020204020303" pitchFamily="34" charset="0"/>
              </a:rPr>
              <a:t>diisi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dengan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nama</a:t>
            </a:r>
            <a:r>
              <a:rPr lang="en-US" sz="1400" dirty="0">
                <a:latin typeface="Futura Bk BT" panose="020B0502020204020303" pitchFamily="34" charset="0"/>
              </a:rPr>
              <a:t> PPK </a:t>
            </a:r>
            <a:r>
              <a:rPr lang="en-US" sz="1400" dirty="0" err="1">
                <a:latin typeface="Futura Bk BT" panose="020B0502020204020303" pitchFamily="34" charset="0"/>
              </a:rPr>
              <a:t>pekerjaan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pembangunan</a:t>
            </a:r>
            <a:r>
              <a:rPr lang="en-US" sz="1400" dirty="0">
                <a:latin typeface="Futura Bk BT" panose="020B0502020204020303" pitchFamily="34" charset="0"/>
              </a:rPr>
              <a:t>/rehab </a:t>
            </a:r>
            <a:r>
              <a:rPr lang="en-US" sz="1400" dirty="0" err="1">
                <a:latin typeface="Futura Bk BT" panose="020B0502020204020303" pitchFamily="34" charset="0"/>
              </a:rPr>
              <a:t>bangunan</a:t>
            </a:r>
            <a:r>
              <a:rPr lang="en-US" sz="1400" dirty="0">
                <a:latin typeface="Futura Bk BT" panose="020B0502020204020303" pitchFamily="34" charset="0"/>
              </a:rPr>
              <a:t> yang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dikonsultasikan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5983AEEA-9820-4BDA-BFE3-45BC7D1C8EA8}"/>
              </a:ext>
            </a:extLst>
          </p:cNvPr>
          <p:cNvCxnSpPr>
            <a:cxnSpLocks/>
            <a:stCxn id="11" idx="2"/>
            <a:endCxn id="13" idx="1"/>
          </p:cNvCxnSpPr>
          <p:nvPr/>
        </p:nvCxnSpPr>
        <p:spPr>
          <a:xfrm rot="16200000" flipH="1">
            <a:off x="1620845" y="3059119"/>
            <a:ext cx="837420" cy="23725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A39F30-8149-4014-B13A-5F380DE39594}"/>
              </a:ext>
            </a:extLst>
          </p:cNvPr>
          <p:cNvSpPr/>
          <p:nvPr/>
        </p:nvSpPr>
        <p:spPr>
          <a:xfrm>
            <a:off x="2158180" y="3062886"/>
            <a:ext cx="2630130" cy="106713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809AA88-28C6-4C6F-AD3A-F2A8EF4E4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435" y="3194074"/>
            <a:ext cx="5782691" cy="325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F1E6B5-72FB-4366-98E5-2A3EFF736DEE}"/>
              </a:ext>
            </a:extLst>
          </p:cNvPr>
          <p:cNvSpPr/>
          <p:nvPr/>
        </p:nvSpPr>
        <p:spPr>
          <a:xfrm>
            <a:off x="5589613" y="4558826"/>
            <a:ext cx="2893986" cy="163537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E0B314-FF9C-4D9D-9600-41D4868F3CD1}"/>
              </a:ext>
            </a:extLst>
          </p:cNvPr>
          <p:cNvSpPr txBox="1"/>
          <p:nvPr/>
        </p:nvSpPr>
        <p:spPr>
          <a:xfrm>
            <a:off x="9010383" y="1507576"/>
            <a:ext cx="2866678" cy="2485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bangunan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gedung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diisi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sesuai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kondisi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pekerjaan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pembangunan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gedung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tersebut</a:t>
            </a:r>
            <a:r>
              <a:rPr lang="en-US" sz="1400" dirty="0">
                <a:latin typeface="Futura Bk BT" panose="020B0502020204020303" pitchFamily="34" charset="0"/>
              </a:rPr>
              <a:t>. </a:t>
            </a:r>
          </a:p>
          <a:p>
            <a:r>
              <a:rPr lang="en-US" sz="1400" b="1" dirty="0">
                <a:latin typeface="Futura Bk BT" panose="020B0502020204020303" pitchFamily="34" charset="0"/>
              </a:rPr>
              <a:t>       </a:t>
            </a:r>
            <a:r>
              <a:rPr lang="en-US" sz="1400" dirty="0">
                <a:latin typeface="Futura Bk BT" panose="020B0502020204020303" pitchFamily="34" charset="0"/>
              </a:rPr>
              <a:t>Di </a:t>
            </a:r>
            <a:r>
              <a:rPr lang="en-US" sz="1400" dirty="0" err="1">
                <a:latin typeface="Futura Bk BT" panose="020B0502020204020303" pitchFamily="34" charset="0"/>
              </a:rPr>
              <a:t>bagian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Kategori</a:t>
            </a:r>
            <a:r>
              <a:rPr lang="en-US" sz="1400" b="1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pilih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</a:p>
          <a:p>
            <a:r>
              <a:rPr lang="en-US" sz="1400" dirty="0">
                <a:latin typeface="Futura Bk BT" panose="020B0502020204020303" pitchFamily="34" charset="0"/>
              </a:rPr>
              <a:t>       </a:t>
            </a:r>
            <a:r>
              <a:rPr lang="en-US" sz="1400" dirty="0" err="1">
                <a:latin typeface="Futura Bk BT" panose="020B0502020204020303" pitchFamily="34" charset="0"/>
              </a:rPr>
              <a:t>kepemilikan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gedung</a:t>
            </a:r>
            <a:endParaRPr lang="en-US" sz="1400" dirty="0">
              <a:latin typeface="Futura Bk BT" panose="020B0502020204020303" pitchFamily="34" charset="0"/>
            </a:endParaRPr>
          </a:p>
          <a:p>
            <a:r>
              <a:rPr lang="en-US" sz="1400" dirty="0">
                <a:latin typeface="Futura Bk BT" panose="020B0502020204020303" pitchFamily="34" charset="0"/>
              </a:rPr>
              <a:t>       </a:t>
            </a:r>
            <a:r>
              <a:rPr lang="en-US" sz="1400" dirty="0" err="1">
                <a:latin typeface="Futura Bk BT" panose="020B0502020204020303" pitchFamily="34" charset="0"/>
              </a:rPr>
              <a:t>tersebut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apakah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milik</a:t>
            </a:r>
            <a:endParaRPr lang="en-US" sz="1400" dirty="0">
              <a:latin typeface="Futura Bk BT" panose="020B0502020204020303" pitchFamily="34" charset="0"/>
            </a:endParaRPr>
          </a:p>
          <a:p>
            <a:r>
              <a:rPr lang="en-US" sz="1400" dirty="0">
                <a:latin typeface="Futura Bk BT" panose="020B0502020204020303" pitchFamily="34" charset="0"/>
              </a:rPr>
              <a:t>       </a:t>
            </a:r>
            <a:r>
              <a:rPr lang="en-US" sz="1400" b="1" dirty="0" err="1">
                <a:latin typeface="Futura Bk BT" panose="020B0502020204020303" pitchFamily="34" charset="0"/>
              </a:rPr>
              <a:t>Pemprov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atau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Pemerintah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</a:p>
          <a:p>
            <a:r>
              <a:rPr lang="en-US" sz="1400" b="1" dirty="0">
                <a:latin typeface="Futura Bk BT" panose="020B0502020204020303" pitchFamily="34" charset="0"/>
              </a:rPr>
              <a:t>       Pusat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53721513-8CC9-421D-9DB9-36FB61D63ACF}"/>
              </a:ext>
            </a:extLst>
          </p:cNvPr>
          <p:cNvCxnSpPr>
            <a:cxnSpLocks/>
            <a:stCxn id="23" idx="2"/>
            <a:endCxn id="21" idx="3"/>
          </p:cNvCxnSpPr>
          <p:nvPr/>
        </p:nvCxnSpPr>
        <p:spPr>
          <a:xfrm rot="5400000">
            <a:off x="8772086" y="3704877"/>
            <a:ext cx="1383150" cy="196012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504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F07121-F841-4498-8066-24F8E632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69" y="1622697"/>
            <a:ext cx="5043948" cy="283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AB891A-2D20-4DBE-B9AC-E8714D05ECD9}"/>
              </a:ext>
            </a:extLst>
          </p:cNvPr>
          <p:cNvSpPr txBox="1"/>
          <p:nvPr/>
        </p:nvSpPr>
        <p:spPr>
          <a:xfrm>
            <a:off x="614824" y="608478"/>
            <a:ext cx="4226083" cy="817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sz="1400" dirty="0" err="1">
                <a:latin typeface="Futura Bk BT" panose="020B0502020204020303" pitchFamily="34" charset="0"/>
              </a:rPr>
              <a:t>Sedangkan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Dokumen</a:t>
            </a:r>
            <a:r>
              <a:rPr lang="en-US" sz="1400" b="1" dirty="0">
                <a:latin typeface="Futura Bk BT" panose="020B0502020204020303" pitchFamily="34" charset="0"/>
              </a:rPr>
              <a:t> Teknis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diminta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mengupload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Surat </a:t>
            </a:r>
            <a:r>
              <a:rPr lang="en-US" sz="1400" b="1" dirty="0" err="1">
                <a:latin typeface="Futura Bk BT" panose="020B0502020204020303" pitchFamily="34" charset="0"/>
              </a:rPr>
              <a:t>Permohonan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Bantek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terlebih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dahulu</a:t>
            </a:r>
            <a:r>
              <a:rPr lang="en-US" sz="1400" dirty="0">
                <a:latin typeface="Futura Bk BT" panose="020B0502020204020303" pitchFamily="34" charset="0"/>
              </a:rPr>
              <a:t>.  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A2838DEF-F6AB-4A1C-9DCF-3EC48F9CEA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3724" y="2491616"/>
            <a:ext cx="2278571" cy="146784"/>
          </a:xfrm>
          <a:prstGeom prst="bentConnector3">
            <a:avLst>
              <a:gd name="adj1" fmla="val 10048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F48874-72ED-42CE-88BF-59EEF35B1421}"/>
              </a:ext>
            </a:extLst>
          </p:cNvPr>
          <p:cNvSpPr/>
          <p:nvPr/>
        </p:nvSpPr>
        <p:spPr>
          <a:xfrm>
            <a:off x="1158954" y="3605285"/>
            <a:ext cx="1870023" cy="19801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8D2DB53-4CA3-4F17-B8CD-D1DDB2A05FBA}"/>
              </a:ext>
            </a:extLst>
          </p:cNvPr>
          <p:cNvSpPr/>
          <p:nvPr/>
        </p:nvSpPr>
        <p:spPr>
          <a:xfrm>
            <a:off x="6557829" y="3041308"/>
            <a:ext cx="767204" cy="29182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FF4A64-53B1-4987-A79C-70D0F9A01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092" y="2239124"/>
            <a:ext cx="5619682" cy="316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6E36B4-E8A0-4E56-8869-031CD776B903}"/>
              </a:ext>
            </a:extLst>
          </p:cNvPr>
          <p:cNvSpPr txBox="1"/>
          <p:nvPr/>
        </p:nvSpPr>
        <p:spPr>
          <a:xfrm>
            <a:off x="6557829" y="4686013"/>
            <a:ext cx="4226083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US" sz="1400" dirty="0" err="1">
                <a:latin typeface="Futura Bk BT" panose="020B0502020204020303" pitchFamily="34" charset="0"/>
              </a:rPr>
              <a:t>Kemudian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Simpan</a:t>
            </a:r>
            <a:r>
              <a:rPr lang="en-US" sz="1400" dirty="0">
                <a:latin typeface="Futura Bk BT" panose="020B0502020204020303" pitchFamily="34" charset="0"/>
              </a:rPr>
              <a:t>.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xmlns="" id="{6E450701-4E3E-462B-B274-7139B402B285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5951751" y="4019721"/>
            <a:ext cx="606078" cy="83655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57F4F2-08A7-4CD5-B61D-C8DD5D2B21E2}"/>
              </a:ext>
            </a:extLst>
          </p:cNvPr>
          <p:cNvSpPr txBox="1"/>
          <p:nvPr/>
        </p:nvSpPr>
        <p:spPr>
          <a:xfrm>
            <a:off x="2363377" y="5534987"/>
            <a:ext cx="7465245" cy="1055608"/>
          </a:xfrm>
          <a:prstGeom prst="round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utura Bk BT" panose="020B0502020204020303" pitchFamily="34" charset="0"/>
              </a:rPr>
              <a:t>NOTE :</a:t>
            </a:r>
          </a:p>
          <a:p>
            <a:r>
              <a:rPr lang="en-US" sz="1400" dirty="0">
                <a:latin typeface="Futura Bk BT" panose="020B0502020204020303" pitchFamily="34" charset="0"/>
              </a:rPr>
              <a:t>Setelah </a:t>
            </a:r>
            <a:r>
              <a:rPr lang="en-US" sz="1400" dirty="0" err="1">
                <a:latin typeface="Futura Bk BT" panose="020B0502020204020303" pitchFamily="34" charset="0"/>
              </a:rPr>
              <a:t>klik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Simpan</a:t>
            </a:r>
            <a:r>
              <a:rPr lang="en-US" sz="1400" dirty="0">
                <a:latin typeface="Futura Bk BT" panose="020B0502020204020303" pitchFamily="34" charset="0"/>
              </a:rPr>
              <a:t>, data </a:t>
            </a:r>
            <a:r>
              <a:rPr lang="en-US" sz="1400" dirty="0" err="1">
                <a:latin typeface="Futura Bk BT" panose="020B0502020204020303" pitchFamily="34" charset="0"/>
              </a:rPr>
              <a:t>tersebut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terkirim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admin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diverifikasi</a:t>
            </a:r>
            <a:r>
              <a:rPr lang="en-US" sz="1400" dirty="0">
                <a:latin typeface="Futura Bk BT" panose="020B0502020204020303" pitchFamily="34" charset="0"/>
              </a:rPr>
              <a:t> dan </a:t>
            </a:r>
            <a:r>
              <a:rPr lang="en-US" sz="1400" dirty="0" err="1">
                <a:latin typeface="Futura Bk BT" panose="020B0502020204020303" pitchFamily="34" charset="0"/>
              </a:rPr>
              <a:t>didisposisi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Tim Teknis</a:t>
            </a:r>
            <a:r>
              <a:rPr lang="en-US" sz="1400" dirty="0">
                <a:latin typeface="Futura Bk BT" panose="020B0502020204020303" pitchFamily="34" charset="0"/>
              </a:rPr>
              <a:t>. </a:t>
            </a:r>
            <a:r>
              <a:rPr lang="en-US" sz="1400" dirty="0" err="1">
                <a:latin typeface="Futura Bk BT" panose="020B0502020204020303" pitchFamily="34" charset="0"/>
              </a:rPr>
              <a:t>Selain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itu</a:t>
            </a:r>
            <a:r>
              <a:rPr lang="en-US" sz="1400" dirty="0">
                <a:latin typeface="Futura Bk BT" panose="020B0502020204020303" pitchFamily="34" charset="0"/>
              </a:rPr>
              <a:t>, data juga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tersimpan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Dashboard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akun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dan </a:t>
            </a:r>
            <a:r>
              <a:rPr lang="en-US" sz="1400" dirty="0" err="1">
                <a:latin typeface="Futura Bk BT" panose="020B0502020204020303" pitchFamily="34" charset="0"/>
              </a:rPr>
              <a:t>masih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dapat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diedit</a:t>
            </a:r>
            <a:r>
              <a:rPr lang="en-US" sz="1400" dirty="0">
                <a:latin typeface="Futura Bk BT" panose="020B0502020204020303" pitchFamily="34" charset="0"/>
              </a:rPr>
              <a:t> oleh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endParaRPr lang="en-US" sz="1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689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7B9450-0513-4C98-9804-F087AB6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41" y="647816"/>
            <a:ext cx="8255821" cy="464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BD7112-B8FC-4BD3-A702-F56BF5A74F4D}"/>
              </a:ext>
            </a:extLst>
          </p:cNvPr>
          <p:cNvSpPr txBox="1"/>
          <p:nvPr/>
        </p:nvSpPr>
        <p:spPr>
          <a:xfrm>
            <a:off x="6051092" y="1620027"/>
            <a:ext cx="4865014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en-US" sz="1400" dirty="0">
                <a:latin typeface="Futura Bk BT" panose="020B0502020204020303" pitchFamily="34" charset="0"/>
              </a:rPr>
              <a:t>Setelah </a:t>
            </a:r>
            <a:r>
              <a:rPr lang="en-US" sz="1400" b="1" dirty="0">
                <a:latin typeface="Futura Bk BT" panose="020B0502020204020303" pitchFamily="34" charset="0"/>
              </a:rPr>
              <a:t>Surat </a:t>
            </a:r>
            <a:r>
              <a:rPr lang="en-US" sz="1400" b="1" dirty="0" err="1">
                <a:latin typeface="Futura Bk BT" panose="020B0502020204020303" pitchFamily="34" charset="0"/>
              </a:rPr>
              <a:t>Permohonan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diverifikasi</a:t>
            </a:r>
            <a:r>
              <a:rPr lang="en-US" sz="1400" dirty="0">
                <a:latin typeface="Futura Bk BT" panose="020B0502020204020303" pitchFamily="34" charset="0"/>
              </a:rPr>
              <a:t> oleh admin, pada data dashboard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muncul</a:t>
            </a:r>
            <a:r>
              <a:rPr lang="en-US" sz="1400" dirty="0">
                <a:latin typeface="Futura Bk BT" panose="020B0502020204020303" pitchFamily="34" charset="0"/>
              </a:rPr>
              <a:t> ikon </a:t>
            </a:r>
            <a:r>
              <a:rPr lang="en-US" sz="1400" dirty="0" err="1">
                <a:latin typeface="Futura Bk BT" panose="020B0502020204020303" pitchFamily="34" charset="0"/>
              </a:rPr>
              <a:t>berwarna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Futura Bk BT" panose="020B0502020204020303" pitchFamily="34" charset="0"/>
              </a:rPr>
              <a:t>hijau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mengupload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Dokumen</a:t>
            </a:r>
            <a:r>
              <a:rPr lang="en-US" sz="1400" b="1" dirty="0">
                <a:latin typeface="Futura Bk BT" panose="020B0502020204020303" pitchFamily="34" charset="0"/>
              </a:rPr>
              <a:t> Teknis BG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dikonstultasikan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Tim Teknis. </a:t>
            </a:r>
            <a:endParaRPr lang="en-US" sz="1400" dirty="0">
              <a:latin typeface="Futura Bk BT" panose="020B05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BE9AAD-3471-47CB-A8DE-70FCFF592365}"/>
              </a:ext>
            </a:extLst>
          </p:cNvPr>
          <p:cNvSpPr/>
          <p:nvPr/>
        </p:nvSpPr>
        <p:spPr>
          <a:xfrm>
            <a:off x="8691716" y="4109885"/>
            <a:ext cx="442452" cy="37226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1C8BE080-1846-4AC1-80FD-2503AAA2B816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9134168" y="2147831"/>
            <a:ext cx="1781938" cy="2148188"/>
          </a:xfrm>
          <a:prstGeom prst="bentConnector3">
            <a:avLst>
              <a:gd name="adj1" fmla="val -128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940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8C99A26-D6B8-4947-98A2-75D9E0383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855" y="1712798"/>
            <a:ext cx="7317904" cy="411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6E36B4-E8A0-4E56-8869-031CD776B903}"/>
              </a:ext>
            </a:extLst>
          </p:cNvPr>
          <p:cNvSpPr txBox="1"/>
          <p:nvPr/>
        </p:nvSpPr>
        <p:spPr>
          <a:xfrm>
            <a:off x="5532380" y="4829823"/>
            <a:ext cx="4226083" cy="1293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en-US" sz="1400" dirty="0">
                <a:latin typeface="Futura Bk BT" panose="020B0502020204020303" pitchFamily="34" charset="0"/>
              </a:rPr>
              <a:t>Jika </a:t>
            </a:r>
            <a:r>
              <a:rPr lang="en-US" sz="1400" dirty="0" err="1">
                <a:latin typeface="Futura Bk BT" panose="020B0502020204020303" pitchFamily="34" charset="0"/>
              </a:rPr>
              <a:t>ada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dokumen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spesifik</a:t>
            </a:r>
            <a:r>
              <a:rPr lang="en-US" sz="1400" dirty="0">
                <a:latin typeface="Futura Bk BT" panose="020B0502020204020303" pitchFamily="34" charset="0"/>
              </a:rPr>
              <a:t> lain yang </a:t>
            </a:r>
            <a:r>
              <a:rPr lang="en-US" sz="1400" dirty="0" err="1">
                <a:latin typeface="Futura Bk BT" panose="020B0502020204020303" pitchFamily="34" charset="0"/>
              </a:rPr>
              <a:t>perlu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dikonsultasikan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cukup</a:t>
            </a:r>
            <a:r>
              <a:rPr lang="en-US" sz="1400" dirty="0">
                <a:latin typeface="Futura Bk BT" panose="020B0502020204020303" pitchFamily="34" charset="0"/>
              </a:rPr>
              <a:t> meng-</a:t>
            </a: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Tambah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Dokumen</a:t>
            </a:r>
            <a:r>
              <a:rPr lang="en-US" sz="1400" b="1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kemudian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ketik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nama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dokumen</a:t>
            </a:r>
            <a:r>
              <a:rPr lang="en-US" sz="1400" dirty="0">
                <a:latin typeface="Futura Bk BT" panose="020B0502020204020303" pitchFamily="34" charset="0"/>
              </a:rPr>
              <a:t> (missal : Gambar </a:t>
            </a:r>
            <a:r>
              <a:rPr lang="en-US" sz="1400" dirty="0" err="1">
                <a:latin typeface="Futura Bk BT" panose="020B0502020204020303" pitchFamily="34" charset="0"/>
              </a:rPr>
              <a:t>Struktur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Pondasi</a:t>
            </a:r>
            <a:r>
              <a:rPr lang="en-US" sz="1400" dirty="0">
                <a:latin typeface="Futura Bk BT" panose="020B0502020204020303" pitchFamily="34" charset="0"/>
              </a:rPr>
              <a:t>). Lalu upload </a:t>
            </a:r>
            <a:r>
              <a:rPr lang="en-US" sz="1400" dirty="0" err="1">
                <a:latin typeface="Futura Bk BT" panose="020B0502020204020303" pitchFamily="34" charset="0"/>
              </a:rPr>
              <a:t>dokumen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dari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perangkat</a:t>
            </a:r>
            <a:r>
              <a:rPr lang="en-US" sz="1400" dirty="0">
                <a:latin typeface="Futura Bk BT" panose="020B0502020204020303" pitchFamily="34" charset="0"/>
              </a:rPr>
              <a:t> Anda.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8D2DB53-4CA3-4F17-B8CD-D1DDB2A05FBA}"/>
              </a:ext>
            </a:extLst>
          </p:cNvPr>
          <p:cNvSpPr/>
          <p:nvPr/>
        </p:nvSpPr>
        <p:spPr>
          <a:xfrm>
            <a:off x="3336458" y="4956458"/>
            <a:ext cx="1176548" cy="31080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xmlns="" id="{6E450701-4E3E-462B-B274-7139B402B285}"/>
              </a:ext>
            </a:extLst>
          </p:cNvPr>
          <p:cNvCxnSpPr>
            <a:cxnSpLocks/>
            <a:stCxn id="25" idx="1"/>
            <a:endCxn id="26" idx="3"/>
          </p:cNvCxnSpPr>
          <p:nvPr/>
        </p:nvCxnSpPr>
        <p:spPr>
          <a:xfrm rot="10800000">
            <a:off x="4513006" y="5111861"/>
            <a:ext cx="1019374" cy="36494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AB891A-2D20-4DBE-B9AC-E8714D05ECD9}"/>
              </a:ext>
            </a:extLst>
          </p:cNvPr>
          <p:cNvSpPr txBox="1"/>
          <p:nvPr/>
        </p:nvSpPr>
        <p:spPr>
          <a:xfrm>
            <a:off x="1223417" y="419322"/>
            <a:ext cx="4226083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sz="1400" dirty="0" err="1">
                <a:latin typeface="Futura Bk BT" panose="020B0502020204020303" pitchFamily="34" charset="0"/>
              </a:rPr>
              <a:t>Pilih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Dokumen</a:t>
            </a:r>
            <a:r>
              <a:rPr lang="en-US" sz="1400" b="1" dirty="0">
                <a:latin typeface="Futura Bk BT" panose="020B0502020204020303" pitchFamily="34" charset="0"/>
              </a:rPr>
              <a:t> Teknis </a:t>
            </a:r>
            <a:r>
              <a:rPr lang="en-US" sz="1400" dirty="0" err="1">
                <a:latin typeface="Futura Bk BT" panose="020B0502020204020303" pitchFamily="34" charset="0"/>
              </a:rPr>
              <a:t>Bangunan</a:t>
            </a:r>
            <a:r>
              <a:rPr lang="en-US" sz="1400" dirty="0">
                <a:latin typeface="Futura Bk BT" panose="020B0502020204020303" pitchFamily="34" charset="0"/>
              </a:rPr>
              <a:t> yang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dikonsultasikan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misalnya</a:t>
            </a:r>
            <a:r>
              <a:rPr lang="en-US" sz="1400" dirty="0">
                <a:latin typeface="Futura Bk BT" panose="020B0502020204020303" pitchFamily="34" charset="0"/>
              </a:rPr>
              <a:t> Gambar DED, </a:t>
            </a:r>
            <a:r>
              <a:rPr lang="en-US" sz="1400" dirty="0" err="1">
                <a:latin typeface="Futura Bk BT" panose="020B0502020204020303" pitchFamily="34" charset="0"/>
              </a:rPr>
              <a:t>atau</a:t>
            </a:r>
            <a:r>
              <a:rPr lang="en-US" sz="1400" dirty="0">
                <a:latin typeface="Futura Bk BT" panose="020B0502020204020303" pitchFamily="34" charset="0"/>
              </a:rPr>
              <a:t> RAB, </a:t>
            </a:r>
            <a:r>
              <a:rPr lang="en-US" sz="1400" dirty="0" err="1">
                <a:latin typeface="Futura Bk BT" panose="020B0502020204020303" pitchFamily="34" charset="0"/>
              </a:rPr>
              <a:t>atau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dua-duanya</a:t>
            </a:r>
            <a:r>
              <a:rPr lang="en-US" sz="1400" dirty="0">
                <a:latin typeface="Futura Bk BT" panose="020B0502020204020303" pitchFamily="34" charset="0"/>
              </a:rPr>
              <a:t>. </a:t>
            </a:r>
            <a:r>
              <a:rPr lang="en-US" sz="1400" dirty="0" err="1">
                <a:latin typeface="Futura Bk BT" panose="020B0502020204020303" pitchFamily="34" charset="0"/>
              </a:rPr>
              <a:t>Caranya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adalah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Choose File, </a:t>
            </a:r>
            <a:r>
              <a:rPr lang="en-US" sz="1400" dirty="0" err="1">
                <a:latin typeface="Futura Bk BT" panose="020B0502020204020303" pitchFamily="34" charset="0"/>
              </a:rPr>
              <a:t>kemudian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pilih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dokumen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teknis</a:t>
            </a:r>
            <a:r>
              <a:rPr lang="en-US" sz="1400" dirty="0">
                <a:latin typeface="Futura Bk BT" panose="020B0502020204020303" pitchFamily="34" charset="0"/>
              </a:rPr>
              <a:t> yang </a:t>
            </a:r>
            <a:r>
              <a:rPr lang="en-US" sz="1400" dirty="0" err="1">
                <a:latin typeface="Futura Bk BT" panose="020B0502020204020303" pitchFamily="34" charset="0"/>
              </a:rPr>
              <a:t>ada</a:t>
            </a:r>
            <a:r>
              <a:rPr lang="en-US" sz="1400" dirty="0">
                <a:latin typeface="Futura Bk BT" panose="020B0502020204020303" pitchFamily="34" charset="0"/>
              </a:rPr>
              <a:t> di </a:t>
            </a:r>
            <a:r>
              <a:rPr lang="en-US" sz="1400" dirty="0" err="1">
                <a:latin typeface="Futura Bk BT" panose="020B0502020204020303" pitchFamily="34" charset="0"/>
              </a:rPr>
              <a:t>perangkat</a:t>
            </a:r>
            <a:r>
              <a:rPr lang="en-US" sz="1400" dirty="0">
                <a:latin typeface="Futura Bk BT" panose="020B0502020204020303" pitchFamily="34" charset="0"/>
              </a:rPr>
              <a:t> Anda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diupload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sistem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A2838DEF-F6AB-4A1C-9DCF-3EC48F9CEAFE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2238770" y="2465475"/>
            <a:ext cx="1657804" cy="630166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F48874-72ED-42CE-88BF-59EEF35B1421}"/>
              </a:ext>
            </a:extLst>
          </p:cNvPr>
          <p:cNvSpPr/>
          <p:nvPr/>
        </p:nvSpPr>
        <p:spPr>
          <a:xfrm>
            <a:off x="3382755" y="2843293"/>
            <a:ext cx="2713245" cy="15323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94315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C3EB2F-59B2-4036-A15F-0681C50A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25" y="576711"/>
            <a:ext cx="8077673" cy="454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F9B34B-1A8D-41DF-BB42-EDE9C828834D}"/>
              </a:ext>
            </a:extLst>
          </p:cNvPr>
          <p:cNvSpPr txBox="1"/>
          <p:nvPr/>
        </p:nvSpPr>
        <p:spPr>
          <a:xfrm>
            <a:off x="4284193" y="4051901"/>
            <a:ext cx="1998619" cy="817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US" sz="1400" dirty="0">
                <a:latin typeface="Futura Bk BT" panose="020B0502020204020303" pitchFamily="34" charset="0"/>
              </a:rPr>
              <a:t>Setelah data-data </a:t>
            </a:r>
            <a:r>
              <a:rPr lang="en-US" sz="1400" dirty="0" err="1">
                <a:latin typeface="Futura Bk BT" panose="020B0502020204020303" pitchFamily="34" charset="0"/>
              </a:rPr>
              <a:t>terisi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kemudian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Simpan</a:t>
            </a:r>
            <a:endParaRPr lang="en-US" sz="1400" dirty="0">
              <a:latin typeface="Futura Bk BT" panose="020B05020202040203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1DB717-05ED-4CEA-8E48-57A6B410C05A}"/>
              </a:ext>
            </a:extLst>
          </p:cNvPr>
          <p:cNvSpPr/>
          <p:nvPr/>
        </p:nvSpPr>
        <p:spPr>
          <a:xfrm>
            <a:off x="2910911" y="3378077"/>
            <a:ext cx="767204" cy="29182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93146A05-3502-4488-BEE3-35D32F7F8872}"/>
              </a:ext>
            </a:extLst>
          </p:cNvPr>
          <p:cNvCxnSpPr>
            <a:cxnSpLocks/>
            <a:stCxn id="9" idx="1"/>
            <a:endCxn id="10" idx="2"/>
          </p:cNvCxnSpPr>
          <p:nvPr/>
        </p:nvCxnSpPr>
        <p:spPr>
          <a:xfrm rot="10800000">
            <a:off x="3294513" y="3669906"/>
            <a:ext cx="989680" cy="790619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3317FA-258C-4066-9AE6-00F6B832E15C}"/>
              </a:ext>
            </a:extLst>
          </p:cNvPr>
          <p:cNvSpPr txBox="1"/>
          <p:nvPr/>
        </p:nvSpPr>
        <p:spPr>
          <a:xfrm>
            <a:off x="2739389" y="5293360"/>
            <a:ext cx="7465245" cy="817245"/>
          </a:xfrm>
          <a:prstGeom prst="round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utura Bk BT" panose="020B0502020204020303" pitchFamily="34" charset="0"/>
              </a:rPr>
              <a:t>NOTE :</a:t>
            </a:r>
          </a:p>
          <a:p>
            <a:r>
              <a:rPr lang="en-US" sz="1400" dirty="0">
                <a:latin typeface="Futura Bk BT" panose="020B0502020204020303" pitchFamily="34" charset="0"/>
              </a:rPr>
              <a:t>Setelah </a:t>
            </a:r>
            <a:r>
              <a:rPr lang="en-US" sz="1400" dirty="0" err="1">
                <a:latin typeface="Futura Bk BT" panose="020B0502020204020303" pitchFamily="34" charset="0"/>
              </a:rPr>
              <a:t>klik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Simpan</a:t>
            </a:r>
            <a:r>
              <a:rPr lang="en-US" sz="1400" dirty="0">
                <a:latin typeface="Futura Bk BT" panose="020B0502020204020303" pitchFamily="34" charset="0"/>
              </a:rPr>
              <a:t>, data </a:t>
            </a:r>
            <a:r>
              <a:rPr lang="en-US" sz="1400" dirty="0" err="1">
                <a:latin typeface="Futura Bk BT" panose="020B0502020204020303" pitchFamily="34" charset="0"/>
              </a:rPr>
              <a:t>tersebut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terkirim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Tim Tekn</a:t>
            </a:r>
            <a:r>
              <a:rPr lang="en-US" sz="1400" dirty="0">
                <a:latin typeface="Futura Bk BT" panose="020B0502020204020303" pitchFamily="34" charset="0"/>
              </a:rPr>
              <a:t>is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dikaji</a:t>
            </a:r>
            <a:r>
              <a:rPr lang="en-US" sz="1400" dirty="0">
                <a:latin typeface="Futura Bk BT" panose="020B0502020204020303" pitchFamily="34" charset="0"/>
              </a:rPr>
              <a:t>. </a:t>
            </a:r>
            <a:r>
              <a:rPr lang="en-US" sz="1400" dirty="0" err="1">
                <a:latin typeface="Futura Bk BT" panose="020B0502020204020303" pitchFamily="34" charset="0"/>
              </a:rPr>
              <a:t>Selain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itu</a:t>
            </a:r>
            <a:r>
              <a:rPr lang="en-US" sz="1400" dirty="0">
                <a:latin typeface="Futura Bk BT" panose="020B0502020204020303" pitchFamily="34" charset="0"/>
              </a:rPr>
              <a:t>, data juga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tersimpan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ke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Dashboard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akun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r>
              <a:rPr lang="en-US" sz="1400" dirty="0">
                <a:latin typeface="Futura Bk BT" panose="020B0502020204020303" pitchFamily="34" charset="0"/>
              </a:rPr>
              <a:t> dan </a:t>
            </a:r>
            <a:r>
              <a:rPr lang="en-US" sz="1400" dirty="0" err="1">
                <a:latin typeface="Futura Bk BT" panose="020B0502020204020303" pitchFamily="34" charset="0"/>
              </a:rPr>
              <a:t>masih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dapat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diedit</a:t>
            </a:r>
            <a:r>
              <a:rPr lang="en-US" sz="1400" dirty="0">
                <a:latin typeface="Futura Bk BT" panose="020B0502020204020303" pitchFamily="34" charset="0"/>
              </a:rPr>
              <a:t> oleh </a:t>
            </a:r>
            <a:r>
              <a:rPr lang="en-US" sz="1400" dirty="0" err="1">
                <a:latin typeface="Futura Bk BT" panose="020B0502020204020303" pitchFamily="34" charset="0"/>
              </a:rPr>
              <a:t>pemohon</a:t>
            </a:r>
            <a:endParaRPr lang="en-US" sz="1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20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F3828-92D8-49D8-A18C-378336C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7B9450-0513-4C98-9804-F087AB6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41" y="647816"/>
            <a:ext cx="8255821" cy="464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BD7112-B8FC-4BD3-A702-F56BF5A74F4D}"/>
              </a:ext>
            </a:extLst>
          </p:cNvPr>
          <p:cNvSpPr txBox="1"/>
          <p:nvPr/>
        </p:nvSpPr>
        <p:spPr>
          <a:xfrm>
            <a:off x="5655201" y="483978"/>
            <a:ext cx="4865014" cy="2485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US" sz="1400" dirty="0">
                <a:latin typeface="Futura Bk BT" panose="020B0502020204020303" pitchFamily="34" charset="0"/>
              </a:rPr>
              <a:t>Pada Dashboard </a:t>
            </a:r>
            <a:r>
              <a:rPr lang="en-US" sz="1400" dirty="0" err="1">
                <a:latin typeface="Futura Bk BT" panose="020B0502020204020303" pitchFamily="34" charset="0"/>
              </a:rPr>
              <a:t>ini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tersedia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beberapa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fitur</a:t>
            </a:r>
            <a:r>
              <a:rPr lang="en-US" sz="1400" dirty="0">
                <a:latin typeface="Futura Bk BT" panose="020B0502020204020303" pitchFamily="34" charset="0"/>
              </a:rPr>
              <a:t> :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en-US" sz="1400" dirty="0">
                <a:latin typeface="Futura Bk BT" panose="020B0502020204020303" pitchFamily="34" charset="0"/>
              </a:rPr>
              <a:t>Info (</a:t>
            </a:r>
            <a:r>
              <a:rPr lang="en-US" sz="1400" dirty="0" err="1">
                <a:latin typeface="Futura Bk BT" panose="020B0502020204020303" pitchFamily="34" charset="0"/>
              </a:rPr>
              <a:t>Tombol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biru</a:t>
            </a:r>
            <a:r>
              <a:rPr lang="en-US" sz="1400" dirty="0">
                <a:latin typeface="Futura Bk BT" panose="020B0502020204020303" pitchFamily="34" charset="0"/>
              </a:rPr>
              <a:t>)</a:t>
            </a:r>
          </a:p>
          <a:p>
            <a:pPr marL="354013"/>
            <a:r>
              <a:rPr lang="en-US" sz="1400" dirty="0">
                <a:latin typeface="Futura Bk BT" panose="020B0502020204020303" pitchFamily="34" charset="0"/>
              </a:rPr>
              <a:t>   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melihat</a:t>
            </a:r>
            <a:r>
              <a:rPr lang="en-US" sz="1400" dirty="0">
                <a:latin typeface="Futura Bk BT" panose="020B0502020204020303" pitchFamily="34" charset="0"/>
              </a:rPr>
              <a:t> status </a:t>
            </a:r>
            <a:r>
              <a:rPr lang="en-US" sz="1400" dirty="0" err="1">
                <a:latin typeface="Futura Bk BT" panose="020B0502020204020303" pitchFamily="34" charset="0"/>
              </a:rPr>
              <a:t>permohonan</a:t>
            </a:r>
            <a:endParaRPr lang="en-US" sz="1400" dirty="0">
              <a:latin typeface="Futura Bk BT" panose="020B0502020204020303" pitchFamily="34" charset="0"/>
            </a:endParaRP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en-US" sz="1400" dirty="0">
                <a:latin typeface="Futura Bk BT" panose="020B0502020204020303" pitchFamily="34" charset="0"/>
              </a:rPr>
              <a:t>Edit (</a:t>
            </a:r>
            <a:r>
              <a:rPr lang="en-US" sz="1400" dirty="0" err="1">
                <a:latin typeface="Futura Bk BT" panose="020B0502020204020303" pitchFamily="34" charset="0"/>
              </a:rPr>
              <a:t>Tombol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Oranye</a:t>
            </a:r>
            <a:r>
              <a:rPr lang="en-US" sz="1400" dirty="0">
                <a:latin typeface="Futura Bk BT" panose="020B0502020204020303" pitchFamily="34" charset="0"/>
              </a:rPr>
              <a:t>)</a:t>
            </a:r>
          </a:p>
          <a:p>
            <a:pPr marL="354013"/>
            <a:r>
              <a:rPr lang="en-US" sz="1400" dirty="0">
                <a:latin typeface="Futura Bk BT" panose="020B0502020204020303" pitchFamily="34" charset="0"/>
              </a:rPr>
              <a:t>   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mengedit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permohonan</a:t>
            </a:r>
            <a:r>
              <a:rPr lang="en-US" sz="1400" dirty="0">
                <a:latin typeface="Futura Bk BT" panose="020B0502020204020303" pitchFamily="34" charset="0"/>
              </a:rPr>
              <a:t> (data </a:t>
            </a:r>
            <a:r>
              <a:rPr lang="en-US" sz="1400" dirty="0" err="1">
                <a:latin typeface="Futura Bk BT" panose="020B0502020204020303" pitchFamily="34" charset="0"/>
              </a:rPr>
              <a:t>umum</a:t>
            </a:r>
            <a:r>
              <a:rPr lang="en-US" sz="1400" dirty="0">
                <a:latin typeface="Futura Bk BT" panose="020B0502020204020303" pitchFamily="34" charset="0"/>
              </a:rPr>
              <a:t>)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en-US" sz="1400" dirty="0" err="1">
                <a:latin typeface="Futura Bk BT" panose="020B0502020204020303" pitchFamily="34" charset="0"/>
              </a:rPr>
              <a:t>Revisi</a:t>
            </a:r>
            <a:r>
              <a:rPr lang="en-US" sz="1400" dirty="0">
                <a:latin typeface="Futura Bk BT" panose="020B0502020204020303" pitchFamily="34" charset="0"/>
              </a:rPr>
              <a:t> (</a:t>
            </a:r>
            <a:r>
              <a:rPr lang="en-US" sz="1400" dirty="0" err="1">
                <a:latin typeface="Futura Bk BT" panose="020B0502020204020303" pitchFamily="34" charset="0"/>
              </a:rPr>
              <a:t>Tombol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hijau</a:t>
            </a:r>
            <a:r>
              <a:rPr lang="en-US" sz="1400" dirty="0">
                <a:latin typeface="Futura Bk BT" panose="020B0502020204020303" pitchFamily="34" charset="0"/>
              </a:rPr>
              <a:t>)</a:t>
            </a:r>
          </a:p>
          <a:p>
            <a:pPr marL="354013"/>
            <a:r>
              <a:rPr lang="en-US" sz="1400" dirty="0">
                <a:latin typeface="Futura Bk BT" panose="020B0502020204020303" pitchFamily="34" charset="0"/>
              </a:rPr>
              <a:t>   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merevisi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dokumen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teknis</a:t>
            </a:r>
            <a:r>
              <a:rPr lang="en-US" sz="1400" dirty="0">
                <a:latin typeface="Futura Bk BT" panose="020B0502020204020303" pitchFamily="34" charset="0"/>
              </a:rPr>
              <a:t> yang </a:t>
            </a:r>
            <a:r>
              <a:rPr lang="en-US" sz="1400" dirty="0" err="1">
                <a:latin typeface="Futura Bk BT" panose="020B0502020204020303" pitchFamily="34" charset="0"/>
              </a:rPr>
              <a:t>sudah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dikaji</a:t>
            </a:r>
            <a:endParaRPr lang="en-US" sz="1400" dirty="0">
              <a:latin typeface="Futura Bk BT" panose="020B0502020204020303" pitchFamily="34" charset="0"/>
            </a:endParaRPr>
          </a:p>
          <a:p>
            <a:pPr marL="354013"/>
            <a:r>
              <a:rPr lang="en-US" sz="1400" dirty="0">
                <a:latin typeface="Futura Bk BT" panose="020B0502020204020303" pitchFamily="34" charset="0"/>
              </a:rPr>
              <a:t>    oleh </a:t>
            </a:r>
            <a:r>
              <a:rPr lang="en-US" sz="1400" dirty="0" err="1">
                <a:latin typeface="Futura Bk BT" panose="020B0502020204020303" pitchFamily="34" charset="0"/>
              </a:rPr>
              <a:t>tim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teknis</a:t>
            </a:r>
            <a:endParaRPr lang="en-US" sz="1400" dirty="0">
              <a:latin typeface="Futura Bk BT" panose="020B0502020204020303" pitchFamily="34" charset="0"/>
            </a:endParaRP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en-US" sz="1400" dirty="0" err="1">
                <a:latin typeface="Futura Bk BT" panose="020B0502020204020303" pitchFamily="34" charset="0"/>
              </a:rPr>
              <a:t>Hapus</a:t>
            </a:r>
            <a:r>
              <a:rPr lang="en-US" sz="1400" dirty="0">
                <a:latin typeface="Futura Bk BT" panose="020B0502020204020303" pitchFamily="34" charset="0"/>
              </a:rPr>
              <a:t> (</a:t>
            </a:r>
            <a:r>
              <a:rPr lang="en-US" sz="1400" dirty="0" err="1">
                <a:latin typeface="Futura Bk BT" panose="020B0502020204020303" pitchFamily="34" charset="0"/>
              </a:rPr>
              <a:t>Tombol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merah</a:t>
            </a:r>
            <a:r>
              <a:rPr lang="en-US" sz="1400" dirty="0">
                <a:latin typeface="Futura Bk BT" panose="020B0502020204020303" pitchFamily="34" charset="0"/>
              </a:rPr>
              <a:t>)</a:t>
            </a:r>
          </a:p>
          <a:p>
            <a:pPr marL="354013"/>
            <a:r>
              <a:rPr lang="en-US" sz="1400" dirty="0">
                <a:latin typeface="Futura Bk BT" panose="020B0502020204020303" pitchFamily="34" charset="0"/>
              </a:rPr>
              <a:t>    </a:t>
            </a:r>
            <a:r>
              <a:rPr lang="en-US" sz="1400" dirty="0" err="1">
                <a:latin typeface="Futura Bk BT" panose="020B0502020204020303" pitchFamily="34" charset="0"/>
              </a:rPr>
              <a:t>Menghapus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permohonan</a:t>
            </a:r>
            <a:endParaRPr lang="en-US" sz="1400" dirty="0">
              <a:latin typeface="Futura Bk BT" panose="020B05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BE9AAD-3471-47CB-A8DE-70FCFF592365}"/>
              </a:ext>
            </a:extLst>
          </p:cNvPr>
          <p:cNvSpPr/>
          <p:nvPr/>
        </p:nvSpPr>
        <p:spPr>
          <a:xfrm>
            <a:off x="8518027" y="3654732"/>
            <a:ext cx="616141" cy="9660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1C8BE080-1846-4AC1-80FD-2503AAA2B816}"/>
              </a:ext>
            </a:extLst>
          </p:cNvPr>
          <p:cNvCxnSpPr>
            <a:cxnSpLocks/>
            <a:stCxn id="7" idx="3"/>
            <a:endCxn id="9" idx="3"/>
          </p:cNvCxnSpPr>
          <p:nvPr/>
        </p:nvCxnSpPr>
        <p:spPr>
          <a:xfrm flipH="1">
            <a:off x="9134168" y="2969766"/>
            <a:ext cx="816394" cy="1168014"/>
          </a:xfrm>
          <a:prstGeom prst="bentConnector3">
            <a:avLst>
              <a:gd name="adj1" fmla="val -280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753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A17AA-6FBE-4B2A-AD44-3E52DF0D139F}"/>
              </a:ext>
            </a:extLst>
          </p:cNvPr>
          <p:cNvSpPr/>
          <p:nvPr/>
        </p:nvSpPr>
        <p:spPr>
          <a:xfrm>
            <a:off x="4084483" y="2376655"/>
            <a:ext cx="4023033" cy="12220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dirty="0">
              <a:latin typeface="Futura Md BT" panose="020B06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CF9183-3BF3-46E4-82A8-15ED3353F47B}"/>
              </a:ext>
            </a:extLst>
          </p:cNvPr>
          <p:cNvSpPr txBox="1"/>
          <p:nvPr/>
        </p:nvSpPr>
        <p:spPr>
          <a:xfrm>
            <a:off x="4271295" y="2632025"/>
            <a:ext cx="57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TERIMA KASIH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ID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2" t="30549" r="27044" b="34748"/>
          <a:stretch/>
        </p:blipFill>
        <p:spPr>
          <a:xfrm>
            <a:off x="10569677" y="3749365"/>
            <a:ext cx="1622323" cy="2651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>
            <a:off x="8977888" y="4576915"/>
            <a:ext cx="1622323" cy="1823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" t="12001" r="70026" b="72521"/>
          <a:stretch/>
        </p:blipFill>
        <p:spPr>
          <a:xfrm>
            <a:off x="7032135" y="5311241"/>
            <a:ext cx="1957656" cy="10748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7CEE42-9A30-48EA-8157-E9ECF7827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" t="36392" r="72086" b="35308"/>
          <a:stretch/>
        </p:blipFill>
        <p:spPr>
          <a:xfrm>
            <a:off x="290705" y="4565020"/>
            <a:ext cx="1609215" cy="1817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C89B2A-7D49-4EC4-AD50-2997BEFB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 flipH="1">
            <a:off x="1899920" y="5610314"/>
            <a:ext cx="687237" cy="772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4434E5-B317-4EE4-9E25-543E32B2E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" t="-1374" r="1992" b="72494"/>
          <a:stretch/>
        </p:blipFill>
        <p:spPr>
          <a:xfrm flipH="1">
            <a:off x="2616492" y="5448216"/>
            <a:ext cx="3159759" cy="9347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511255-04EC-453F-B5E8-F8817E93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735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" t="36392" r="72086" b="35308"/>
          <a:stretch/>
        </p:blipFill>
        <p:spPr>
          <a:xfrm>
            <a:off x="290705" y="2091485"/>
            <a:ext cx="3798784" cy="4291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D7AB31-45FA-4884-9763-59F74B25453F}"/>
              </a:ext>
            </a:extLst>
          </p:cNvPr>
          <p:cNvSpPr/>
          <p:nvPr/>
        </p:nvSpPr>
        <p:spPr>
          <a:xfrm>
            <a:off x="866550" y="749874"/>
            <a:ext cx="2300748" cy="66859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 PENGANTAR</a:t>
            </a:r>
            <a:endParaRPr lang="en-ID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F9211BB-D8C6-4347-B14F-8F32CBCA1B49}"/>
              </a:ext>
            </a:extLst>
          </p:cNvPr>
          <p:cNvCxnSpPr>
            <a:cxnSpLocks/>
          </p:cNvCxnSpPr>
          <p:nvPr/>
        </p:nvCxnSpPr>
        <p:spPr>
          <a:xfrm>
            <a:off x="3375743" y="1061225"/>
            <a:ext cx="1429937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 flipH="1">
            <a:off x="3857031" y="4559051"/>
            <a:ext cx="1622323" cy="182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CD34E3-3F00-413D-8D7B-FD2DE5F7B8C5}"/>
              </a:ext>
            </a:extLst>
          </p:cNvPr>
          <p:cNvSpPr/>
          <p:nvPr/>
        </p:nvSpPr>
        <p:spPr>
          <a:xfrm>
            <a:off x="5118836" y="749874"/>
            <a:ext cx="6498796" cy="12927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Pendataan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Asli Daerah,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b="1" dirty="0">
                <a:solidFill>
                  <a:srgbClr val="0070C0"/>
                </a:solidFill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asset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endParaRPr lang="en-US" sz="1800" b="1" dirty="0">
              <a:solidFill>
                <a:srgbClr val="0070C0"/>
              </a:solidFill>
              <a:effectLst/>
              <a:latin typeface="Futura Bk BT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25ED29-0B13-4674-AAC7-0FD66BA966C9}"/>
              </a:ext>
            </a:extLst>
          </p:cNvPr>
          <p:cNvSpPr/>
          <p:nvPr/>
        </p:nvSpPr>
        <p:spPr>
          <a:xfrm>
            <a:off x="5118836" y="2242492"/>
            <a:ext cx="6498796" cy="156463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1800" b="1" dirty="0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US" sz="1800" b="1" dirty="0">
              <a:solidFill>
                <a:srgbClr val="0070C0"/>
              </a:solidFill>
              <a:effectLst/>
              <a:latin typeface="Futura Bk BT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D27067-EF4B-47AB-B1C1-96270B4BBB1F}"/>
              </a:ext>
            </a:extLst>
          </p:cNvPr>
          <p:cNvSpPr/>
          <p:nvPr/>
        </p:nvSpPr>
        <p:spPr>
          <a:xfrm>
            <a:off x="5118836" y="3994021"/>
            <a:ext cx="6498796" cy="18238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Dinas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Bina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Cipta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Tengah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berkomitmen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Tengah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administratif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dibentuk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Gedung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Provinsi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US" sz="1800" dirty="0">
                <a:solidFill>
                  <a:schemeClr val="tx1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D1DDA59-EE92-4B63-A6D4-4CC1C1FC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07510"/>
            <a:ext cx="303683" cy="411162"/>
          </a:xfrm>
          <a:solidFill>
            <a:schemeClr val="accent2"/>
          </a:solidFill>
        </p:spPr>
        <p:txBody>
          <a:bodyPr/>
          <a:lstStyle/>
          <a:p>
            <a:fld id="{3A98EE3D-8CD1-4C3F-BD1C-C98C9596463C}" type="slidenum">
              <a:rPr lang="en-US" sz="1000" smtClean="0">
                <a:solidFill>
                  <a:schemeClr val="tx1"/>
                </a:solidFill>
              </a:rPr>
              <a:t>2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811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A91772-9E76-441B-86DC-658E6F0B4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467" y="-4870"/>
            <a:ext cx="4091531" cy="262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2" t="36392" r="72086" b="35308"/>
          <a:stretch/>
        </p:blipFill>
        <p:spPr>
          <a:xfrm>
            <a:off x="290705" y="4565020"/>
            <a:ext cx="1609215" cy="1817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 flipH="1">
            <a:off x="1899920" y="5610314"/>
            <a:ext cx="687237" cy="772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148D7-426E-4E0D-8264-43FFDBD27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" t="-1374" r="1992" b="72494"/>
          <a:stretch/>
        </p:blipFill>
        <p:spPr>
          <a:xfrm flipH="1">
            <a:off x="2616492" y="5448216"/>
            <a:ext cx="3159759" cy="934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2D18E9-7907-42C1-B98C-83E71930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6" t="34312" r="1992" b="33982"/>
          <a:stretch/>
        </p:blipFill>
        <p:spPr>
          <a:xfrm flipH="1">
            <a:off x="9154745" y="4988560"/>
            <a:ext cx="3037255" cy="1394376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9B62FD86-EA44-4421-B3DF-714AFEE17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064831"/>
              </p:ext>
            </p:extLst>
          </p:nvPr>
        </p:nvGraphicFramePr>
        <p:xfrm>
          <a:off x="140711" y="864518"/>
          <a:ext cx="11520019" cy="514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A6FCA6-232E-4B34-9ADB-3ECE3E475386}"/>
              </a:ext>
            </a:extLst>
          </p:cNvPr>
          <p:cNvSpPr/>
          <p:nvPr/>
        </p:nvSpPr>
        <p:spPr>
          <a:xfrm>
            <a:off x="531270" y="229692"/>
            <a:ext cx="4091530" cy="7487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MAKSUD, TUJUAN, DAN SASARAN</a:t>
            </a:r>
            <a:endParaRPr lang="en-ID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6C9A99-D982-4573-AFD5-6740F271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16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585FAE-3697-41DA-A162-FDE2AEE2B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2" t="30549" r="27044" b="34748"/>
          <a:stretch/>
        </p:blipFill>
        <p:spPr>
          <a:xfrm>
            <a:off x="4885991" y="1098919"/>
            <a:ext cx="1098889" cy="1795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78D023-6BD0-4BB0-AFED-815291F23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>
            <a:off x="5984880" y="1630589"/>
            <a:ext cx="1098889" cy="12354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2B45AE-974A-4A7F-87A6-E1DD792AA203}"/>
              </a:ext>
            </a:extLst>
          </p:cNvPr>
          <p:cNvSpPr/>
          <p:nvPr/>
        </p:nvSpPr>
        <p:spPr>
          <a:xfrm>
            <a:off x="3874066" y="3123211"/>
            <a:ext cx="4443868" cy="83427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MEKANISME PENGGUNAN UNTUK PEMOHON BANTUAN TEKNIS (BANTEK)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21DF78-58A4-4CE0-B22B-C7045BD2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433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57" y="-4870"/>
            <a:ext cx="5712542" cy="3667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0569677" y="3749365"/>
            <a:ext cx="1622323" cy="2651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8977888" y="4576915"/>
            <a:ext cx="1622323" cy="1823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7032135" y="5311241"/>
            <a:ext cx="1957656" cy="1074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D7AB31-45FA-4884-9763-59F74B25453F}"/>
              </a:ext>
            </a:extLst>
          </p:cNvPr>
          <p:cNvSpPr/>
          <p:nvPr/>
        </p:nvSpPr>
        <p:spPr>
          <a:xfrm>
            <a:off x="1258530" y="403030"/>
            <a:ext cx="1818968" cy="66859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  OUTLINE</a:t>
            </a:r>
            <a:endParaRPr lang="en-ID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6301046-A4B1-47FD-9835-A2FA8014E693}"/>
              </a:ext>
            </a:extLst>
          </p:cNvPr>
          <p:cNvCxnSpPr>
            <a:cxnSpLocks/>
          </p:cNvCxnSpPr>
          <p:nvPr/>
        </p:nvCxnSpPr>
        <p:spPr>
          <a:xfrm>
            <a:off x="1688902" y="1412849"/>
            <a:ext cx="0" cy="3164066"/>
          </a:xfrm>
          <a:prstGeom prst="line">
            <a:avLst/>
          </a:prstGeom>
          <a:ln w="38100">
            <a:solidFill>
              <a:srgbClr val="00B0F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E78EB7-40DE-4FB5-A866-9192CD5D64A7}"/>
              </a:ext>
            </a:extLst>
          </p:cNvPr>
          <p:cNvSpPr txBox="1"/>
          <p:nvPr/>
        </p:nvSpPr>
        <p:spPr>
          <a:xfrm>
            <a:off x="1895371" y="1757399"/>
            <a:ext cx="437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d BT" panose="020B0602020204020303" pitchFamily="34" charset="0"/>
              </a:rPr>
              <a:t>AKSES WEBSITE SISTEM INFORMASI</a:t>
            </a:r>
            <a:endParaRPr lang="en-ID" dirty="0">
              <a:latin typeface="Futura Md BT" panose="020B06020202040203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8BD8F9-9F49-4E80-9F20-D1B2908F1AAF}"/>
              </a:ext>
            </a:extLst>
          </p:cNvPr>
          <p:cNvSpPr txBox="1"/>
          <p:nvPr/>
        </p:nvSpPr>
        <p:spPr>
          <a:xfrm>
            <a:off x="1895371" y="2593476"/>
            <a:ext cx="59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d BT" panose="020B0602020204020303" pitchFamily="34" charset="0"/>
              </a:rPr>
              <a:t>DAFTAR PENGGUNA BANTUAN TEKNIS (BANTEK)</a:t>
            </a:r>
            <a:endParaRPr lang="en-ID" dirty="0">
              <a:latin typeface="Futura Md BT" panose="020B06020202040203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B2338A-D5F3-4B71-BB6C-250C3E74F2E5}"/>
              </a:ext>
            </a:extLst>
          </p:cNvPr>
          <p:cNvSpPr txBox="1"/>
          <p:nvPr/>
        </p:nvSpPr>
        <p:spPr>
          <a:xfrm>
            <a:off x="1862154" y="3399732"/>
            <a:ext cx="628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d BT" panose="020B0602020204020303" pitchFamily="34" charset="0"/>
              </a:rPr>
              <a:t>MENGAJUKAN BANTEK PEMBANGUNAN/REHAB GEDUNG</a:t>
            </a:r>
            <a:endParaRPr lang="en-ID" dirty="0">
              <a:latin typeface="Futura Md BT" panose="020B06020202040203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21B772-3CB6-49E1-856E-A0DE3089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330" y="6404122"/>
            <a:ext cx="293850" cy="411162"/>
          </a:xfrm>
          <a:solidFill>
            <a:schemeClr val="accent2"/>
          </a:solidFill>
        </p:spPr>
        <p:txBody>
          <a:bodyPr/>
          <a:lstStyle/>
          <a:p>
            <a:fld id="{3A98EE3D-8CD1-4C3F-BD1C-C98C9596463C}" type="slidenum">
              <a:rPr lang="en-US" sz="1050" smtClean="0">
                <a:solidFill>
                  <a:schemeClr val="tx1"/>
                </a:solidFill>
              </a:rPr>
              <a:t>5</a:t>
            </a:fld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5F5A78C-3E9E-4E63-9266-31152211E825}"/>
              </a:ext>
            </a:extLst>
          </p:cNvPr>
          <p:cNvSpPr/>
          <p:nvPr/>
        </p:nvSpPr>
        <p:spPr>
          <a:xfrm>
            <a:off x="8249258" y="1724257"/>
            <a:ext cx="432619" cy="4356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  <a:endParaRPr lang="en-ID" sz="1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823A5C2-DC08-42B8-B814-2145CDD31B09}"/>
              </a:ext>
            </a:extLst>
          </p:cNvPr>
          <p:cNvSpPr/>
          <p:nvPr/>
        </p:nvSpPr>
        <p:spPr>
          <a:xfrm>
            <a:off x="8249258" y="2533068"/>
            <a:ext cx="432619" cy="4356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  <a:endParaRPr lang="en-ID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341D30A-062E-4D3D-9C48-3F2C97A183D9}"/>
              </a:ext>
            </a:extLst>
          </p:cNvPr>
          <p:cNvSpPr/>
          <p:nvPr/>
        </p:nvSpPr>
        <p:spPr>
          <a:xfrm>
            <a:off x="8191934" y="3399732"/>
            <a:ext cx="560445" cy="5626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en-ID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A3BF26-8E13-4D55-94B9-FF902EFB8EC1}"/>
              </a:ext>
            </a:extLst>
          </p:cNvPr>
          <p:cNvSpPr txBox="1"/>
          <p:nvPr/>
        </p:nvSpPr>
        <p:spPr>
          <a:xfrm>
            <a:off x="7868052" y="894037"/>
            <a:ext cx="120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d BT" panose="020B0602020204020303" pitchFamily="34" charset="0"/>
              </a:rPr>
              <a:t>Halaman</a:t>
            </a:r>
            <a:endParaRPr lang="en-ID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799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0" t="41249" r="4816" b="34879"/>
          <a:stretch/>
        </p:blipFill>
        <p:spPr>
          <a:xfrm>
            <a:off x="1527855" y="4522548"/>
            <a:ext cx="1622323" cy="182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2" t="30549" r="27044" b="34748"/>
          <a:stretch/>
        </p:blipFill>
        <p:spPr>
          <a:xfrm>
            <a:off x="117346" y="3715090"/>
            <a:ext cx="1622323" cy="26514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97CA14-3DC0-40CE-843C-1ADE5062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768D2C2-5353-4702-B10F-CBD7EB5D2EF2}"/>
              </a:ext>
            </a:extLst>
          </p:cNvPr>
          <p:cNvSpPr/>
          <p:nvPr/>
        </p:nvSpPr>
        <p:spPr>
          <a:xfrm>
            <a:off x="541104" y="286537"/>
            <a:ext cx="409153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AKSES WEBSITE SISTEM INFORMASI</a:t>
            </a:r>
            <a:endParaRPr lang="en-ID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8B63CE-8B0A-4E33-B9A5-2C76D234192C}"/>
              </a:ext>
            </a:extLst>
          </p:cNvPr>
          <p:cNvSpPr txBox="1"/>
          <p:nvPr/>
        </p:nvSpPr>
        <p:spPr>
          <a:xfrm>
            <a:off x="971764" y="1079132"/>
            <a:ext cx="1051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Bk BT" panose="020B0502020204020303" pitchFamily="34" charset="0"/>
              </a:rPr>
              <a:t>Untuk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mengakses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Sistem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Informasi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Bangunan</a:t>
            </a:r>
            <a:r>
              <a:rPr lang="en-US" sz="1600" dirty="0">
                <a:latin typeface="Futura Bk BT" panose="020B0502020204020303" pitchFamily="34" charset="0"/>
              </a:rPr>
              <a:t> Gedung </a:t>
            </a:r>
            <a:r>
              <a:rPr lang="en-US" sz="1600" dirty="0" err="1">
                <a:latin typeface="Futura Bk BT" panose="020B0502020204020303" pitchFamily="34" charset="0"/>
              </a:rPr>
              <a:t>Provinsi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Jawa</a:t>
            </a:r>
            <a:r>
              <a:rPr lang="en-US" sz="1600" dirty="0">
                <a:latin typeface="Futura Bk BT" panose="020B0502020204020303" pitchFamily="34" charset="0"/>
              </a:rPr>
              <a:t> Tengah, </a:t>
            </a:r>
            <a:r>
              <a:rPr lang="en-US" sz="1600" dirty="0" err="1">
                <a:latin typeface="Futura Bk BT" panose="020B0502020204020303" pitchFamily="34" charset="0"/>
              </a:rPr>
              <a:t>pengguna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dapat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menggunakan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perangkat</a:t>
            </a:r>
            <a:r>
              <a:rPr lang="en-US" sz="1600" dirty="0">
                <a:latin typeface="Futura Bk BT" panose="020B0502020204020303" pitchFamily="34" charset="0"/>
              </a:rPr>
              <a:t> laptop/</a:t>
            </a:r>
            <a:r>
              <a:rPr lang="en-US" sz="1600" dirty="0" err="1">
                <a:latin typeface="Futura Bk BT" panose="020B0502020204020303" pitchFamily="34" charset="0"/>
              </a:rPr>
              <a:t>komputer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ataupun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i="1" dirty="0">
                <a:latin typeface="Futura Bk BT" panose="020B0502020204020303" pitchFamily="34" charset="0"/>
              </a:rPr>
              <a:t>smartphone </a:t>
            </a:r>
            <a:r>
              <a:rPr lang="en-US" sz="1600" dirty="0">
                <a:latin typeface="Futura Bk BT" panose="020B0502020204020303" pitchFamily="34" charset="0"/>
              </a:rPr>
              <a:t>yang </a:t>
            </a:r>
            <a:r>
              <a:rPr lang="en-US" sz="1600" dirty="0" err="1">
                <a:latin typeface="Futura Bk BT" panose="020B0502020204020303" pitchFamily="34" charset="0"/>
              </a:rPr>
              <a:t>terkoneksi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dengan</a:t>
            </a:r>
            <a:r>
              <a:rPr lang="en-US" sz="1600" dirty="0">
                <a:latin typeface="Futura Bk BT" panose="020B0502020204020303" pitchFamily="34" charset="0"/>
              </a:rPr>
              <a:t> internet.</a:t>
            </a:r>
            <a:endParaRPr lang="en-ID" sz="1600" dirty="0">
              <a:latin typeface="Futura Bk BT" panose="020B05020202040203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EE7D6C4-5FD3-45A1-9145-686A8A9A6E53}"/>
              </a:ext>
            </a:extLst>
          </p:cNvPr>
          <p:cNvSpPr txBox="1"/>
          <p:nvPr/>
        </p:nvSpPr>
        <p:spPr>
          <a:xfrm>
            <a:off x="1068015" y="1756570"/>
            <a:ext cx="5280773" cy="817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Futura Bk BT" panose="020B0502020204020303" pitchFamily="34" charset="0"/>
              </a:rPr>
              <a:t>Buka Browser (Chrome, Mozilla, </a:t>
            </a:r>
            <a:r>
              <a:rPr lang="en-US" sz="1400" dirty="0" err="1">
                <a:latin typeface="Futura Bk BT" panose="020B0502020204020303" pitchFamily="34" charset="0"/>
              </a:rPr>
              <a:t>atau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lainnya</a:t>
            </a:r>
            <a:r>
              <a:rPr lang="en-US" sz="1400" dirty="0">
                <a:latin typeface="Futura Bk BT" panose="020B0502020204020303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Futura Bk BT" panose="020B0502020204020303" pitchFamily="34" charset="0"/>
              </a:rPr>
              <a:t>Masukkan </a:t>
            </a:r>
            <a:r>
              <a:rPr lang="en-US" sz="1400" dirty="0" err="1">
                <a:latin typeface="Futura Bk BT" panose="020B0502020204020303" pitchFamily="34" charset="0"/>
              </a:rPr>
              <a:t>alamat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Futura Bk BT" panose="020B0502020204020303" pitchFamily="34" charset="0"/>
              </a:rPr>
              <a:t>http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Futura Bk BT" panose="020B0502020204020303" pitchFamily="34" charset="0"/>
              </a:rPr>
              <a:t>://sibangunkeren.dpubinmarcipka.jatengprov.go.id/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A9A13713-4DA8-4039-9669-5E8E2CA6E96D}"/>
              </a:ext>
            </a:extLst>
          </p:cNvPr>
          <p:cNvCxnSpPr/>
          <p:nvPr/>
        </p:nvCxnSpPr>
        <p:spPr>
          <a:xfrm>
            <a:off x="1651867" y="2352869"/>
            <a:ext cx="1299410" cy="412729"/>
          </a:xfrm>
          <a:prstGeom prst="bentConnector3">
            <a:avLst>
              <a:gd name="adj1" fmla="val 37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503" y="2569366"/>
            <a:ext cx="6750506" cy="37971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D98A58-8FF2-4870-8F5C-EE52B88B6F94}"/>
              </a:ext>
            </a:extLst>
          </p:cNvPr>
          <p:cNvSpPr/>
          <p:nvPr/>
        </p:nvSpPr>
        <p:spPr>
          <a:xfrm>
            <a:off x="4213576" y="2747909"/>
            <a:ext cx="1926419" cy="20953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67964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540295-3683-4E7E-8AFD-D164E0F1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90065C3-78AE-418D-8E53-1505EA8DEF9C}"/>
              </a:ext>
            </a:extLst>
          </p:cNvPr>
          <p:cNvSpPr/>
          <p:nvPr/>
        </p:nvSpPr>
        <p:spPr>
          <a:xfrm>
            <a:off x="541104" y="414356"/>
            <a:ext cx="409153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DAFTAR PENGGUNA BANTUAN TEKNIS (BANTEK)</a:t>
            </a:r>
            <a:endParaRPr lang="en-ID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A73951-B340-43E4-BFE3-1F4D7503A718}"/>
              </a:ext>
            </a:extLst>
          </p:cNvPr>
          <p:cNvSpPr txBox="1"/>
          <p:nvPr/>
        </p:nvSpPr>
        <p:spPr>
          <a:xfrm>
            <a:off x="971764" y="1079132"/>
            <a:ext cx="1097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Bk BT" panose="020B0502020204020303" pitchFamily="34" charset="0"/>
              </a:rPr>
              <a:t>Pengguna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bantuan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teknis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adalah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instansi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pemilik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bangunan</a:t>
            </a:r>
            <a:r>
              <a:rPr lang="en-US" sz="1600" dirty="0">
                <a:latin typeface="Futura Bk BT" panose="020B0502020204020303" pitchFamily="34" charset="0"/>
              </a:rPr>
              <a:t> yang </a:t>
            </a:r>
            <a:r>
              <a:rPr lang="en-US" sz="1600" dirty="0" err="1">
                <a:latin typeface="Futura Bk BT" panose="020B0502020204020303" pitchFamily="34" charset="0"/>
              </a:rPr>
              <a:t>sedang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melakukan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pekerjaan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pembangunan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baru</a:t>
            </a:r>
            <a:r>
              <a:rPr lang="en-US" sz="1600" dirty="0">
                <a:latin typeface="Futura Bk BT" panose="020B0502020204020303" pitchFamily="34" charset="0"/>
              </a:rPr>
              <a:t>/rehab </a:t>
            </a:r>
            <a:r>
              <a:rPr lang="en-US" sz="1600" dirty="0" err="1">
                <a:latin typeface="Futura Bk BT" panose="020B0502020204020303" pitchFamily="34" charset="0"/>
              </a:rPr>
              <a:t>gedung</a:t>
            </a:r>
            <a:r>
              <a:rPr lang="en-US" sz="1600" dirty="0">
                <a:latin typeface="Futura Bk BT" panose="020B0502020204020303" pitchFamily="34" charset="0"/>
              </a:rPr>
              <a:t>. </a:t>
            </a:r>
            <a:r>
              <a:rPr lang="en-US" sz="1600" dirty="0" err="1">
                <a:latin typeface="Futura Bk BT" panose="020B0502020204020303" pitchFamily="34" charset="0"/>
              </a:rPr>
              <a:t>Untuk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melakukan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bantuan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teknis</a:t>
            </a:r>
            <a:r>
              <a:rPr lang="en-US" sz="1600" dirty="0">
                <a:latin typeface="Futura Bk BT" panose="020B0502020204020303" pitchFamily="34" charset="0"/>
              </a:rPr>
              <a:t>, </a:t>
            </a:r>
            <a:r>
              <a:rPr lang="en-US" sz="1600" dirty="0" err="1">
                <a:latin typeface="Futura Bk BT" panose="020B0502020204020303" pitchFamily="34" charset="0"/>
              </a:rPr>
              <a:t>pengguna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harus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mendaftar</a:t>
            </a:r>
            <a:r>
              <a:rPr lang="en-US" sz="1600" dirty="0">
                <a:latin typeface="Futura Bk BT" panose="020B0502020204020303" pitchFamily="34" charset="0"/>
              </a:rPr>
              <a:t>/</a:t>
            </a:r>
            <a:r>
              <a:rPr lang="en-US" sz="1600" dirty="0" err="1">
                <a:latin typeface="Futura Bk BT" panose="020B0502020204020303" pitchFamily="34" charset="0"/>
              </a:rPr>
              <a:t>membuat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akun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terlebih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dahulu</a:t>
            </a:r>
            <a:r>
              <a:rPr lang="en-US" sz="1600" dirty="0">
                <a:latin typeface="Futura Bk BT" panose="020B0502020204020303" pitchFamily="34" charset="0"/>
              </a:rPr>
              <a:t>, </a:t>
            </a:r>
            <a:r>
              <a:rPr lang="en-US" sz="1600" dirty="0" err="1">
                <a:latin typeface="Futura Bk BT" panose="020B0502020204020303" pitchFamily="34" charset="0"/>
              </a:rPr>
              <a:t>caranya</a:t>
            </a:r>
            <a:r>
              <a:rPr lang="en-US" sz="1600" dirty="0">
                <a:latin typeface="Futura Bk BT" panose="020B0502020204020303" pitchFamily="34" charset="0"/>
              </a:rPr>
              <a:t> :</a:t>
            </a:r>
            <a:endParaRPr lang="en-ID" sz="1600" dirty="0">
              <a:latin typeface="Futura Bk BT" panose="020B05020202040203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2ED536-A326-42CC-9E94-3BC109594A1A}"/>
              </a:ext>
            </a:extLst>
          </p:cNvPr>
          <p:cNvSpPr txBox="1"/>
          <p:nvPr/>
        </p:nvSpPr>
        <p:spPr>
          <a:xfrm>
            <a:off x="3382086" y="1730437"/>
            <a:ext cx="250109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Futura Bk BT" panose="020B0502020204020303" pitchFamily="34" charset="0"/>
              </a:rPr>
              <a:t>Pada </a:t>
            </a:r>
            <a:r>
              <a:rPr lang="en-US" sz="1400" dirty="0" err="1">
                <a:latin typeface="Futura Bk BT" panose="020B0502020204020303" pitchFamily="34" charset="0"/>
              </a:rPr>
              <a:t>halaman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beranda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dirty="0" err="1">
                <a:latin typeface="Futura Bk BT" panose="020B0502020204020303" pitchFamily="34" charset="0"/>
              </a:rPr>
              <a:t>Klik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Tombol</a:t>
            </a:r>
            <a:r>
              <a:rPr lang="en-US" sz="1400" b="1" dirty="0">
                <a:latin typeface="Futura Bk BT" panose="020B0502020204020303" pitchFamily="34" charset="0"/>
              </a:rPr>
              <a:t> Login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1D7A8B6-F994-4BA2-9023-7601AEC53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986"/>
          <a:stretch/>
        </p:blipFill>
        <p:spPr>
          <a:xfrm>
            <a:off x="1068015" y="2493089"/>
            <a:ext cx="6341806" cy="146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E47FDB8F-CD3F-410D-8AAE-8997AE545CD9}"/>
              </a:ext>
            </a:extLst>
          </p:cNvPr>
          <p:cNvCxnSpPr>
            <a:cxnSpLocks/>
            <a:stCxn id="17" idx="3"/>
            <a:endCxn id="21" idx="0"/>
          </p:cNvCxnSpPr>
          <p:nvPr/>
        </p:nvCxnSpPr>
        <p:spPr>
          <a:xfrm>
            <a:off x="5883181" y="2019878"/>
            <a:ext cx="729365" cy="881951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481EF2-EF33-47ED-930D-C9BE0CC2DEFE}"/>
              </a:ext>
            </a:extLst>
          </p:cNvPr>
          <p:cNvSpPr/>
          <p:nvPr/>
        </p:nvSpPr>
        <p:spPr>
          <a:xfrm>
            <a:off x="6342510" y="2901829"/>
            <a:ext cx="540071" cy="34281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8A5F433-6033-4837-801D-42D9703D6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503" y="3423765"/>
            <a:ext cx="4984953" cy="280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C12150-3BF8-494A-BABE-82E2F3BABBD8}"/>
              </a:ext>
            </a:extLst>
          </p:cNvPr>
          <p:cNvSpPr txBox="1"/>
          <p:nvPr/>
        </p:nvSpPr>
        <p:spPr>
          <a:xfrm>
            <a:off x="7409820" y="2696826"/>
            <a:ext cx="2501095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latin typeface="Futura Bk BT" panose="020B0502020204020303" pitchFamily="34" charset="0"/>
              </a:rPr>
              <a:t>Maka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tampil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halaman</a:t>
            </a:r>
            <a:r>
              <a:rPr lang="en-US" sz="1400" dirty="0">
                <a:latin typeface="Futura Bk BT" panose="020B0502020204020303" pitchFamily="34" charset="0"/>
              </a:rPr>
              <a:t> login dan daftar. </a:t>
            </a:r>
          </a:p>
          <a:p>
            <a:pPr marL="354013"/>
            <a:r>
              <a:rPr lang="en-US" sz="1400" dirty="0" err="1">
                <a:latin typeface="Futura Bk BT" panose="020B0502020204020303" pitchFamily="34" charset="0"/>
              </a:rPr>
              <a:t>Klik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Daftar Di </a:t>
            </a:r>
            <a:r>
              <a:rPr lang="en-US" sz="1400" b="1" dirty="0" err="1">
                <a:latin typeface="Futura Bk BT" panose="020B0502020204020303" pitchFamily="34" charset="0"/>
              </a:rPr>
              <a:t>sini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5F521AA4-A4B4-4679-BCA6-C51CEF8B69C2}"/>
              </a:ext>
            </a:extLst>
          </p:cNvPr>
          <p:cNvCxnSpPr>
            <a:cxnSpLocks/>
            <a:stCxn id="25" idx="2"/>
            <a:endCxn id="30" idx="3"/>
          </p:cNvCxnSpPr>
          <p:nvPr/>
        </p:nvCxnSpPr>
        <p:spPr>
          <a:xfrm rot="5400000">
            <a:off x="7194974" y="4237316"/>
            <a:ext cx="1950276" cy="98051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E9273C-6D0B-4AE7-AA82-67C1B2C30A64}"/>
              </a:ext>
            </a:extLst>
          </p:cNvPr>
          <p:cNvSpPr/>
          <p:nvPr/>
        </p:nvSpPr>
        <p:spPr>
          <a:xfrm>
            <a:off x="7139785" y="5531302"/>
            <a:ext cx="540071" cy="34281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207948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2341A4-A04F-4D71-A8E3-2C28BF47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9" y="1105543"/>
            <a:ext cx="7412121" cy="416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50" t="41249" r="4816" b="34879"/>
          <a:stretch/>
        </p:blipFill>
        <p:spPr>
          <a:xfrm>
            <a:off x="1223417" y="5115162"/>
            <a:ext cx="1106070" cy="1243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355CE5-DC0D-4310-B23A-74FFA02A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54BDD7-B50A-466E-BB72-7E9D36108BCD}"/>
              </a:ext>
            </a:extLst>
          </p:cNvPr>
          <p:cNvSpPr txBox="1"/>
          <p:nvPr/>
        </p:nvSpPr>
        <p:spPr>
          <a:xfrm>
            <a:off x="1805432" y="269190"/>
            <a:ext cx="2501095" cy="2485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latin typeface="Futura Bk BT" panose="020B0502020204020303" pitchFamily="34" charset="0"/>
              </a:rPr>
              <a:t>Pendaftar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diminta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mengisi</a:t>
            </a:r>
            <a:r>
              <a:rPr lang="en-US" sz="1400" dirty="0">
                <a:latin typeface="Futura Bk BT" panose="020B0502020204020303" pitchFamily="34" charset="0"/>
              </a:rPr>
              <a:t> data </a:t>
            </a:r>
            <a:r>
              <a:rPr lang="en-US" sz="1400" dirty="0" err="1">
                <a:latin typeface="Futura Bk BT" panose="020B0502020204020303" pitchFamily="34" charset="0"/>
              </a:rPr>
              <a:t>diri</a:t>
            </a:r>
            <a:r>
              <a:rPr lang="en-US" sz="1400" dirty="0">
                <a:latin typeface="Futura Bk BT" panose="020B0502020204020303" pitchFamily="34" charset="0"/>
              </a:rPr>
              <a:t> dan </a:t>
            </a:r>
            <a:r>
              <a:rPr lang="en-US" sz="1400" dirty="0" err="1">
                <a:latin typeface="Futura Bk BT" panose="020B0502020204020303" pitchFamily="34" charset="0"/>
              </a:rPr>
              <a:t>instansi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pemilik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bangunan</a:t>
            </a:r>
            <a:endParaRPr lang="en-US" sz="1400" dirty="0">
              <a:latin typeface="Futura Bk BT" panose="020B0502020204020303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latin typeface="Futura Bk BT" panose="020B0502020204020303" pitchFamily="34" charset="0"/>
              </a:rPr>
              <a:t>Pendaftar</a:t>
            </a:r>
            <a:r>
              <a:rPr lang="en-US" sz="1400" dirty="0">
                <a:latin typeface="Futura Bk BT" panose="020B0502020204020303" pitchFamily="34" charset="0"/>
              </a:rPr>
              <a:t> juga </a:t>
            </a:r>
            <a:r>
              <a:rPr lang="en-US" sz="1400" dirty="0" err="1">
                <a:latin typeface="Futura Bk BT" panose="020B0502020204020303" pitchFamily="34" charset="0"/>
              </a:rPr>
              <a:t>diminta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mengupload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b="1" dirty="0">
                <a:latin typeface="Futura Bk BT" panose="020B0502020204020303" pitchFamily="34" charset="0"/>
              </a:rPr>
              <a:t>Surat </a:t>
            </a:r>
            <a:r>
              <a:rPr lang="en-US" sz="1400" b="1" dirty="0" err="1">
                <a:latin typeface="Futura Bk BT" panose="020B0502020204020303" pitchFamily="34" charset="0"/>
              </a:rPr>
              <a:t>Permohonan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Akun</a:t>
            </a:r>
            <a:endParaRPr lang="en-US" sz="1400" b="1" dirty="0">
              <a:latin typeface="Futura Bk BT" panose="020B0502020204020303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>
                <a:latin typeface="Futura Bk BT" panose="020B0502020204020303" pitchFamily="34" charset="0"/>
              </a:rPr>
              <a:t>Jika </a:t>
            </a:r>
            <a:r>
              <a:rPr lang="en-US" sz="1400" dirty="0" err="1">
                <a:latin typeface="Futura Bk BT" panose="020B0502020204020303" pitchFamily="34" charset="0"/>
              </a:rPr>
              <a:t>sudah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semua</a:t>
            </a:r>
            <a:r>
              <a:rPr lang="en-US" sz="1400" dirty="0">
                <a:latin typeface="Futura Bk BT" panose="020B0502020204020303" pitchFamily="34" charset="0"/>
              </a:rPr>
              <a:t>, </a:t>
            </a: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Daftar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96440699-9533-4C67-A6FD-9D890585BF5F}"/>
              </a:ext>
            </a:extLst>
          </p:cNvPr>
          <p:cNvCxnSpPr>
            <a:cxnSpLocks/>
            <a:stCxn id="15" idx="2"/>
            <a:endCxn id="19" idx="1"/>
          </p:cNvCxnSpPr>
          <p:nvPr/>
        </p:nvCxnSpPr>
        <p:spPr>
          <a:xfrm rot="16200000" flipH="1">
            <a:off x="3398144" y="2412813"/>
            <a:ext cx="573342" cy="125767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906CFF-449F-4F25-BDE8-8261671CEE91}"/>
              </a:ext>
            </a:extLst>
          </p:cNvPr>
          <p:cNvSpPr/>
          <p:nvPr/>
        </p:nvSpPr>
        <p:spPr>
          <a:xfrm>
            <a:off x="4313650" y="1976056"/>
            <a:ext cx="3253776" cy="270452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4FCCDD-E3F6-43AE-9F34-25093D54C5A5}"/>
              </a:ext>
            </a:extLst>
          </p:cNvPr>
          <p:cNvSpPr txBox="1"/>
          <p:nvPr/>
        </p:nvSpPr>
        <p:spPr>
          <a:xfrm>
            <a:off x="3055979" y="5274861"/>
            <a:ext cx="6473327" cy="1055608"/>
          </a:xfrm>
          <a:prstGeom prst="round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utura Bk BT" panose="020B0502020204020303" pitchFamily="34" charset="0"/>
              </a:rPr>
              <a:t>NOTE :</a:t>
            </a:r>
          </a:p>
          <a:p>
            <a:r>
              <a:rPr lang="en-US" sz="1400" dirty="0">
                <a:latin typeface="Futura Bk BT" panose="020B0502020204020303" pitchFamily="34" charset="0"/>
              </a:rPr>
              <a:t>Email </a:t>
            </a:r>
            <a:r>
              <a:rPr lang="en-US" sz="1400" dirty="0" err="1">
                <a:latin typeface="Futura Bk BT" panose="020B0502020204020303" pitchFamily="34" charset="0"/>
              </a:rPr>
              <a:t>wajib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diisi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dengan</a:t>
            </a:r>
            <a:r>
              <a:rPr lang="en-US" sz="1400" dirty="0">
                <a:latin typeface="Futura Bk BT" panose="020B0502020204020303" pitchFamily="34" charset="0"/>
              </a:rPr>
              <a:t> email </a:t>
            </a:r>
            <a:r>
              <a:rPr lang="en-US" sz="1400" dirty="0" err="1">
                <a:latin typeface="Futura Bk BT" panose="020B0502020204020303" pitchFamily="34" charset="0"/>
              </a:rPr>
              <a:t>instansi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pemilik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bangunan</a:t>
            </a:r>
            <a:r>
              <a:rPr lang="en-US" sz="1400" dirty="0">
                <a:latin typeface="Futura Bk BT" panose="020B0502020204020303" pitchFamily="34" charset="0"/>
              </a:rPr>
              <a:t> yang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dikonsultasikan</a:t>
            </a:r>
            <a:r>
              <a:rPr lang="en-US" sz="1400" dirty="0">
                <a:latin typeface="Futura Bk BT" panose="020B0502020204020303" pitchFamily="34" charset="0"/>
              </a:rPr>
              <a:t>. ATAU email </a:t>
            </a:r>
            <a:r>
              <a:rPr lang="en-US" sz="1400" dirty="0" err="1">
                <a:latin typeface="Futura Bk BT" panose="020B0502020204020303" pitchFamily="34" charset="0"/>
              </a:rPr>
              <a:t>aktif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pribadi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karena</a:t>
            </a:r>
            <a:r>
              <a:rPr lang="en-US" sz="1400" dirty="0">
                <a:latin typeface="Futura Bk BT" panose="020B0502020204020303" pitchFamily="34" charset="0"/>
              </a:rPr>
              <a:t> email yang </a:t>
            </a:r>
            <a:r>
              <a:rPr lang="en-US" sz="1400" dirty="0" err="1">
                <a:latin typeface="Futura Bk BT" panose="020B0502020204020303" pitchFamily="34" charset="0"/>
              </a:rPr>
              <a:t>terdaftar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digunakan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notifikasi</a:t>
            </a:r>
            <a:r>
              <a:rPr lang="en-US" sz="1400" dirty="0">
                <a:latin typeface="Futura Bk BT" panose="020B0502020204020303" pitchFamily="34" charset="0"/>
              </a:rPr>
              <a:t> BANTEK yang Anda </a:t>
            </a:r>
            <a:r>
              <a:rPr lang="en-US" sz="1400" dirty="0" err="1">
                <a:latin typeface="Futura Bk BT" panose="020B0502020204020303" pitchFamily="34" charset="0"/>
              </a:rPr>
              <a:t>ajukan</a:t>
            </a:r>
            <a:endParaRPr lang="en-US" sz="1400" dirty="0">
              <a:latin typeface="Futura Bk BT" panose="020B05020202040203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E91CF09-B953-406B-AE9A-FD8F04D45D2A}"/>
              </a:ext>
            </a:extLst>
          </p:cNvPr>
          <p:cNvSpPr txBox="1"/>
          <p:nvPr/>
        </p:nvSpPr>
        <p:spPr>
          <a:xfrm>
            <a:off x="8492593" y="2204607"/>
            <a:ext cx="2501095" cy="2247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400" dirty="0">
                <a:latin typeface="Futura Bk BT" panose="020B0502020204020303" pitchFamily="34" charset="0"/>
              </a:rPr>
              <a:t>Jika </a:t>
            </a:r>
            <a:r>
              <a:rPr lang="en-US" sz="1400" dirty="0" err="1">
                <a:latin typeface="Futura Bk BT" panose="020B0502020204020303" pitchFamily="34" charset="0"/>
              </a:rPr>
              <a:t>sudah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mendaftar</a:t>
            </a:r>
            <a:r>
              <a:rPr lang="en-US" sz="1400" dirty="0">
                <a:latin typeface="Futura Bk BT" panose="020B0502020204020303" pitchFamily="34" charset="0"/>
              </a:rPr>
              <a:t>, Anda </a:t>
            </a:r>
            <a:r>
              <a:rPr lang="en-US" sz="1400" dirty="0" err="1">
                <a:latin typeface="Futura Bk BT" panose="020B0502020204020303" pitchFamily="34" charset="0"/>
              </a:rPr>
              <a:t>harus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menunggu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verifikasi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akun</a:t>
            </a:r>
            <a:r>
              <a:rPr lang="en-US" sz="1400" dirty="0">
                <a:latin typeface="Futura Bk BT" panose="020B0502020204020303" pitchFamily="34" charset="0"/>
              </a:rPr>
              <a:t> oleh admin. Adapun </a:t>
            </a:r>
            <a:r>
              <a:rPr lang="en-US" sz="1400" dirty="0" err="1">
                <a:latin typeface="Futura Bk BT" panose="020B0502020204020303" pitchFamily="34" charset="0"/>
              </a:rPr>
              <a:t>notifikasi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verifiaksi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dikirim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melalui</a:t>
            </a:r>
            <a:r>
              <a:rPr lang="en-US" sz="1400" dirty="0">
                <a:latin typeface="Futura Bk BT" panose="020B0502020204020303" pitchFamily="34" charset="0"/>
              </a:rPr>
              <a:t> email yang </a:t>
            </a:r>
            <a:r>
              <a:rPr lang="en-US" sz="1400" dirty="0" err="1">
                <a:latin typeface="Futura Bk BT" panose="020B0502020204020303" pitchFamily="34" charset="0"/>
              </a:rPr>
              <a:t>digunakan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mendaftar</a:t>
            </a:r>
            <a:endParaRPr lang="en-US" sz="1400" b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031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55040-3FC6-4EB4-A33E-26584BC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99" y="-4870"/>
            <a:ext cx="3708399" cy="23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64E74-A003-4C36-8A17-F7DB60CB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2" t="30549" r="27044" b="34748"/>
          <a:stretch/>
        </p:blipFill>
        <p:spPr>
          <a:xfrm>
            <a:off x="117347" y="4558826"/>
            <a:ext cx="1106070" cy="180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EF431E-3CA6-4DE7-B8B9-4DFCAE9FA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0" t="41249" r="4816" b="34879"/>
          <a:stretch/>
        </p:blipFill>
        <p:spPr>
          <a:xfrm>
            <a:off x="1141706" y="5123034"/>
            <a:ext cx="1106070" cy="1243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DE9644-EA22-4777-B215-683BC8CA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2001" r="70026" b="72521"/>
          <a:stretch/>
        </p:blipFill>
        <p:spPr>
          <a:xfrm>
            <a:off x="10204634" y="5291715"/>
            <a:ext cx="1957656" cy="1074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2C5D7D-1F43-486C-AFA8-93037E41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505B7D-01CE-4B32-BFAA-81E90A9EC653}"/>
              </a:ext>
            </a:extLst>
          </p:cNvPr>
          <p:cNvSpPr/>
          <p:nvPr/>
        </p:nvSpPr>
        <p:spPr>
          <a:xfrm>
            <a:off x="541104" y="414356"/>
            <a:ext cx="409153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Futura Md BT" panose="020B0602020204020303" pitchFamily="34" charset="0"/>
              </a:rPr>
              <a:t>MENGAJUKAN BANTEK PEMBANGUNAN/REHAB GEDUNG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7E1C64-DC83-4BE2-B323-09FCC82C1FA0}"/>
              </a:ext>
            </a:extLst>
          </p:cNvPr>
          <p:cNvSpPr txBox="1"/>
          <p:nvPr/>
        </p:nvSpPr>
        <p:spPr>
          <a:xfrm>
            <a:off x="971764" y="1079132"/>
            <a:ext cx="1051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</a:rPr>
              <a:t>Setelah </a:t>
            </a:r>
            <a:r>
              <a:rPr lang="en-US" sz="1600" dirty="0" err="1">
                <a:latin typeface="Futura Bk BT" panose="020B0502020204020303" pitchFamily="34" charset="0"/>
              </a:rPr>
              <a:t>akun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diverfikasi</a:t>
            </a:r>
            <a:r>
              <a:rPr lang="en-US" sz="1600" dirty="0">
                <a:latin typeface="Futura Bk BT" panose="020B0502020204020303" pitchFamily="34" charset="0"/>
              </a:rPr>
              <a:t> oleh admin, </a:t>
            </a:r>
            <a:r>
              <a:rPr lang="en-US" sz="1600" dirty="0" err="1">
                <a:latin typeface="Futura Bk BT" panose="020B0502020204020303" pitchFamily="34" charset="0"/>
              </a:rPr>
              <a:t>pengguna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bisa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langsung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mengajukan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bantuan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teknis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pekerjaan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pembangunan</a:t>
            </a:r>
            <a:r>
              <a:rPr lang="en-US" sz="1600" dirty="0">
                <a:latin typeface="Futura Bk BT" panose="020B0502020204020303" pitchFamily="34" charset="0"/>
              </a:rPr>
              <a:t>/rehab </a:t>
            </a:r>
            <a:r>
              <a:rPr lang="en-US" sz="1600" dirty="0" err="1">
                <a:latin typeface="Futura Bk BT" panose="020B0502020204020303" pitchFamily="34" charset="0"/>
              </a:rPr>
              <a:t>gedung</a:t>
            </a:r>
            <a:r>
              <a:rPr lang="en-US" sz="1600" dirty="0">
                <a:latin typeface="Futura Bk BT" panose="020B0502020204020303" pitchFamily="34" charset="0"/>
              </a:rPr>
              <a:t> yang </a:t>
            </a:r>
            <a:r>
              <a:rPr lang="en-US" sz="1600" dirty="0" err="1">
                <a:latin typeface="Futura Bk BT" panose="020B0502020204020303" pitchFamily="34" charset="0"/>
              </a:rPr>
              <a:t>akan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dirty="0" err="1">
                <a:latin typeface="Futura Bk BT" panose="020B0502020204020303" pitchFamily="34" charset="0"/>
              </a:rPr>
              <a:t>dilakukan</a:t>
            </a:r>
            <a:r>
              <a:rPr lang="en-US" sz="1600" dirty="0">
                <a:latin typeface="Futura Bk BT" panose="020B0502020204020303" pitchFamily="34" charset="0"/>
              </a:rPr>
              <a:t>. </a:t>
            </a:r>
            <a:r>
              <a:rPr lang="en-US" sz="1600" dirty="0" err="1">
                <a:latin typeface="Futura Bk BT" panose="020B0502020204020303" pitchFamily="34" charset="0"/>
              </a:rPr>
              <a:t>Caranya</a:t>
            </a:r>
            <a:r>
              <a:rPr lang="en-US" sz="1600" dirty="0">
                <a:latin typeface="Futura Bk BT" panose="020B0502020204020303" pitchFamily="34" charset="0"/>
              </a:rPr>
              <a:t> :</a:t>
            </a:r>
            <a:endParaRPr lang="en-ID" sz="1600" dirty="0">
              <a:latin typeface="Futura Bk BT" panose="020B05020202040203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0319DB2-85E0-42E5-9CF0-EF0581BB1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90" y="2662014"/>
            <a:ext cx="5132439" cy="288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91902DDE-394D-44F3-825A-5C9C0EB6F9D2}"/>
              </a:ext>
            </a:extLst>
          </p:cNvPr>
          <p:cNvCxnSpPr>
            <a:cxnSpLocks/>
            <a:stCxn id="17" idx="3"/>
            <a:endCxn id="21" idx="0"/>
          </p:cNvCxnSpPr>
          <p:nvPr/>
        </p:nvCxnSpPr>
        <p:spPr>
          <a:xfrm>
            <a:off x="3498323" y="2559859"/>
            <a:ext cx="663932" cy="158935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FCA55A-C078-41D4-8FFE-C32F8B3546C6}"/>
              </a:ext>
            </a:extLst>
          </p:cNvPr>
          <p:cNvSpPr/>
          <p:nvPr/>
        </p:nvSpPr>
        <p:spPr>
          <a:xfrm>
            <a:off x="3018503" y="4149212"/>
            <a:ext cx="2287504" cy="9738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15D802-719F-4C27-8C06-F0FE391920AE}"/>
              </a:ext>
            </a:extLst>
          </p:cNvPr>
          <p:cNvSpPr txBox="1"/>
          <p:nvPr/>
        </p:nvSpPr>
        <p:spPr>
          <a:xfrm>
            <a:off x="997228" y="1793692"/>
            <a:ext cx="2501095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Futura Bk BT" panose="020B0502020204020303" pitchFamily="34" charset="0"/>
              </a:rPr>
              <a:t>Login </a:t>
            </a:r>
            <a:r>
              <a:rPr lang="en-US" sz="1400" dirty="0" err="1">
                <a:latin typeface="Futura Bk BT" panose="020B0502020204020303" pitchFamily="34" charset="0"/>
              </a:rPr>
              <a:t>menggunakan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akun</a:t>
            </a:r>
            <a:r>
              <a:rPr lang="en-US" sz="1400" dirty="0">
                <a:latin typeface="Futura Bk BT" panose="020B0502020204020303" pitchFamily="34" charset="0"/>
              </a:rPr>
              <a:t> (username dan password) yang </a:t>
            </a:r>
            <a:r>
              <a:rPr lang="en-US" sz="1400" dirty="0" err="1">
                <a:latin typeface="Futura Bk BT" panose="020B0502020204020303" pitchFamily="34" charset="0"/>
              </a:rPr>
              <a:t>sudah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terdaftar</a:t>
            </a:r>
            <a:r>
              <a:rPr lang="en-US" sz="1400" dirty="0">
                <a:latin typeface="Futura Bk BT" panose="020B0502020204020303" pitchFamily="34" charset="0"/>
              </a:rPr>
              <a:t> dan </a:t>
            </a:r>
            <a:r>
              <a:rPr lang="en-US" sz="1400" dirty="0" err="1">
                <a:latin typeface="Futura Bk BT" panose="020B0502020204020303" pitchFamily="34" charset="0"/>
              </a:rPr>
              <a:t>terverifikasi</a:t>
            </a:r>
            <a:endParaRPr lang="en-US" sz="1400" dirty="0">
              <a:latin typeface="Futura Bk BT" panose="020B05020202040203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Login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5D00EA-15F0-43E3-B1AB-D11C418E1F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3" b="20872"/>
          <a:stretch/>
        </p:blipFill>
        <p:spPr>
          <a:xfrm>
            <a:off x="5707481" y="3539613"/>
            <a:ext cx="6279065" cy="252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37A86D-CB3F-4FAF-9C05-01C171A6D39D}"/>
              </a:ext>
            </a:extLst>
          </p:cNvPr>
          <p:cNvSpPr txBox="1"/>
          <p:nvPr/>
        </p:nvSpPr>
        <p:spPr>
          <a:xfrm>
            <a:off x="7443131" y="2541506"/>
            <a:ext cx="2501095" cy="1293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400" dirty="0" err="1">
                <a:latin typeface="Futura Bk BT" panose="020B0502020204020303" pitchFamily="34" charset="0"/>
              </a:rPr>
              <a:t>Maka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tampil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tabel</a:t>
            </a:r>
            <a:r>
              <a:rPr lang="en-US" sz="1400" dirty="0">
                <a:latin typeface="Futura Bk BT" panose="020B0502020204020303" pitchFamily="34" charset="0"/>
              </a:rPr>
              <a:t> dashboard </a:t>
            </a:r>
            <a:r>
              <a:rPr lang="en-US" sz="1400" dirty="0" err="1">
                <a:latin typeface="Futura Bk BT" panose="020B0502020204020303" pitchFamily="34" charset="0"/>
              </a:rPr>
              <a:t>bantuan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teknis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untuk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akun</a:t>
            </a:r>
            <a:r>
              <a:rPr lang="en-US" sz="1400" dirty="0">
                <a:latin typeface="Futura Bk BT" panose="020B0502020204020303" pitchFamily="34" charset="0"/>
              </a:rPr>
              <a:t> </a:t>
            </a:r>
            <a:r>
              <a:rPr lang="en-US" sz="1400" dirty="0" err="1">
                <a:latin typeface="Futura Bk BT" panose="020B0502020204020303" pitchFamily="34" charset="0"/>
              </a:rPr>
              <a:t>tersebut</a:t>
            </a:r>
            <a:endParaRPr lang="en-US" sz="1400" dirty="0">
              <a:latin typeface="Futura Bk BT" panose="020B0502020204020303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400" b="1" dirty="0" err="1">
                <a:latin typeface="Futura Bk BT" panose="020B0502020204020303" pitchFamily="34" charset="0"/>
              </a:rPr>
              <a:t>Klik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en-US" sz="1400" b="1" dirty="0" err="1">
                <a:latin typeface="Futura Bk BT" panose="020B0502020204020303" pitchFamily="34" charset="0"/>
              </a:rPr>
              <a:t>Tambah</a:t>
            </a:r>
            <a:r>
              <a:rPr lang="en-US" sz="1400" b="1" dirty="0">
                <a:latin typeface="Futura Bk BT" panose="020B0502020204020303" pitchFamily="34" charset="0"/>
              </a:rPr>
              <a:t> Data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1FBF500-9345-4C73-A105-AEA2151B4409}"/>
              </a:ext>
            </a:extLst>
          </p:cNvPr>
          <p:cNvSpPr/>
          <p:nvPr/>
        </p:nvSpPr>
        <p:spPr>
          <a:xfrm>
            <a:off x="6173053" y="4680155"/>
            <a:ext cx="778353" cy="38334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0C42E4EE-F59E-401A-BC5D-C10B97C74963}"/>
              </a:ext>
            </a:extLst>
          </p:cNvPr>
          <p:cNvCxnSpPr>
            <a:cxnSpLocks/>
            <a:stCxn id="22" idx="1"/>
            <a:endCxn id="24" idx="0"/>
          </p:cNvCxnSpPr>
          <p:nvPr/>
        </p:nvCxnSpPr>
        <p:spPr>
          <a:xfrm rot="10800000" flipV="1">
            <a:off x="6562231" y="3188491"/>
            <a:ext cx="880901" cy="149166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491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{9BBC9C88-390D-4142-991C-54924BEFB3DB}tf33845126_win32</Template>
  <TotalTime>1173</TotalTime>
  <Words>858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Futura Bk BT</vt:lpstr>
      <vt:lpstr>Futura Md BT</vt:lpstr>
      <vt:lpstr>Times New Roman</vt:lpstr>
      <vt:lpstr>Wingdings</vt:lpstr>
      <vt:lpstr>1_RetrospectVTI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misbahprisma123@gmail.com</dc:creator>
  <cp:lastModifiedBy>DANANG SR</cp:lastModifiedBy>
  <cp:revision>305</cp:revision>
  <dcterms:created xsi:type="dcterms:W3CDTF">2020-10-15T06:42:59Z</dcterms:created>
  <dcterms:modified xsi:type="dcterms:W3CDTF">2022-09-30T09:10:10Z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